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66" r:id="rId1"/>
  </p:sldMasterIdLst>
  <p:notesMasterIdLst>
    <p:notesMasterId r:id="rId2"/>
  </p:notesMasterIdLst>
  <p:sldIdLst>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snapToGrid="0">
      <p:cViewPr varScale="1">
        <p:scale>
          <a:sx n="68" d="100"/>
          <a:sy n="68" d="100"/>
        </p:scale>
        <p:origin x="792" y="7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tableStyles" Target="tableStyle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77" name=""/>
        <p:cNvGrpSpPr/>
        <p:nvPr/>
      </p:nvGrpSpPr>
      <p:grpSpPr>
        <a:xfrm>
          <a:off x="0" y="0"/>
          <a:ext cx="0" cy="0"/>
          <a:chOff x="0" y="0"/>
          <a:chExt cx="0" cy="0"/>
        </a:xfrm>
      </p:grpSpPr>
      <p:sp>
        <p:nvSpPr>
          <p:cNvPr id="1048724"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725"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726"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727"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28"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729"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9" name=""/>
        <p:cNvGrpSpPr/>
        <p:nvPr/>
      </p:nvGrpSpPr>
      <p:grpSpPr>
        <a:xfrm>
          <a:off x="0" y="0"/>
          <a:ext cx="0" cy="0"/>
          <a:chOff x="0" y="0"/>
          <a:chExt cx="0" cy="0"/>
        </a:xfrm>
      </p:grpSpPr>
      <p:sp>
        <p:nvSpPr>
          <p:cNvPr id="1048583"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dirty="0" lang="en-US"/>
          </a:p>
        </p:txBody>
      </p:sp>
      <p:sp>
        <p:nvSpPr>
          <p:cNvPr id="1048584" name="Subtitle 2"/>
          <p:cNvSpPr>
            <a:spLocks noGrp="1"/>
          </p:cNvSpPr>
          <p:nvPr>
            <p:ph type="subTitle" idx="1"/>
          </p:nvPr>
        </p:nvSpPr>
        <p:spPr>
          <a:xfrm>
            <a:off x="1154955" y="4777380"/>
            <a:ext cx="8825658" cy="861420"/>
          </a:xfrm>
        </p:spPr>
        <p:txBody>
          <a:bodyPr anchor="t"/>
          <a:lstStyle>
            <a:lvl1pPr algn="l" indent="0" marL="0">
              <a:buNone/>
              <a:defRPr cap="all">
                <a:solidFill>
                  <a:schemeClr val="bg2">
                    <a:lumMod val="40000"/>
                    <a:lumOff val="6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endParaRPr dirty="0" lang="en-US"/>
          </a:p>
        </p:txBody>
      </p:sp>
      <p:sp>
        <p:nvSpPr>
          <p:cNvPr id="1048585" name="Date Placeholder 3"/>
          <p:cNvSpPr>
            <a:spLocks noGrp="1"/>
          </p:cNvSpPr>
          <p:nvPr>
            <p:ph type="dt" sz="half" idx="10"/>
          </p:nvPr>
        </p:nvSpPr>
        <p:spPr/>
        <p:txBody>
          <a:bodyPr/>
          <a:p>
            <a:fld id="{E049F29A-D0B0-4085-9085-0F2A521682DC}" type="datetimeFigureOut">
              <a:rPr lang="en-US" smtClean="0"/>
              <a:t>19-Mar-21</a:t>
            </a:fld>
            <a:endParaRPr lang="en-US"/>
          </a:p>
        </p:txBody>
      </p:sp>
      <p:sp>
        <p:nvSpPr>
          <p:cNvPr id="1048586" name="Footer Placeholder 4"/>
          <p:cNvSpPr>
            <a:spLocks noGrp="1"/>
          </p:cNvSpPr>
          <p:nvPr>
            <p:ph type="ftr" sz="quarter" idx="11"/>
          </p:nvPr>
        </p:nvSpPr>
        <p:spPr/>
        <p:txBody>
          <a:bodyPr/>
          <a:p>
            <a:endParaRPr lang="en-US"/>
          </a:p>
        </p:txBody>
      </p:sp>
      <p:sp>
        <p:nvSpPr>
          <p:cNvPr id="1048587" name="Slide Number Placeholder 5"/>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71" name=""/>
        <p:cNvGrpSpPr/>
        <p:nvPr/>
      </p:nvGrpSpPr>
      <p:grpSpPr>
        <a:xfrm>
          <a:off x="0" y="0"/>
          <a:ext cx="0" cy="0"/>
          <a:chOff x="0" y="0"/>
          <a:chExt cx="0" cy="0"/>
        </a:xfrm>
      </p:grpSpPr>
      <p:sp>
        <p:nvSpPr>
          <p:cNvPr id="1048691" name="Title 1"/>
          <p:cNvSpPr>
            <a:spLocks noGrp="1"/>
          </p:cNvSpPr>
          <p:nvPr>
            <p:ph type="title"/>
          </p:nvPr>
        </p:nvSpPr>
        <p:spPr>
          <a:xfrm>
            <a:off x="1154956" y="4800587"/>
            <a:ext cx="8825657" cy="566738"/>
          </a:xfrm>
        </p:spPr>
        <p:txBody>
          <a:bodyPr anchor="b">
            <a:normAutofit/>
          </a:bodyPr>
          <a:lstStyle>
            <a:lvl1pPr algn="l">
              <a:defRPr b="0" sz="2400"/>
            </a:lvl1pPr>
          </a:lstStyle>
          <a:p>
            <a:r>
              <a:rPr lang="en-US"/>
              <a:t>Click to edit Master title style</a:t>
            </a:r>
            <a:endParaRPr dirty="0" lang="en-US"/>
          </a:p>
        </p:txBody>
      </p:sp>
      <p:sp>
        <p:nvSpPr>
          <p:cNvPr id="1048692" name="Picture Placeholder 2"/>
          <p:cNvSpPr>
            <a:spLocks noChangeAspect="1" noGrp="1"/>
          </p:cNvSpPr>
          <p:nvPr>
            <p:ph type="pic" idx="1"/>
          </p:nvPr>
        </p:nvSpPr>
        <p:spPr>
          <a:xfrm>
            <a:off x="1154955" y="685800"/>
            <a:ext cx="8825658" cy="3640666"/>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93" name="Text Placeholder 3"/>
          <p:cNvSpPr>
            <a:spLocks noGrp="1"/>
          </p:cNvSpPr>
          <p:nvPr>
            <p:ph type="body" sz="half" idx="2"/>
          </p:nvPr>
        </p:nvSpPr>
        <p:spPr>
          <a:xfrm>
            <a:off x="1154956" y="5367325"/>
            <a:ext cx="8825656" cy="493712"/>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94" name="Date Placeholder 4"/>
          <p:cNvSpPr>
            <a:spLocks noGrp="1"/>
          </p:cNvSpPr>
          <p:nvPr>
            <p:ph type="dt" sz="half" idx="10"/>
          </p:nvPr>
        </p:nvSpPr>
        <p:spPr/>
        <p:txBody>
          <a:bodyPr/>
          <a:p>
            <a:fld id="{E049F29A-D0B0-4085-9085-0F2A521682DC}" type="datetimeFigureOut">
              <a:rPr lang="en-US" smtClean="0"/>
              <a:t>19-Mar-21</a:t>
            </a:fld>
            <a:endParaRPr lang="en-US"/>
          </a:p>
        </p:txBody>
      </p:sp>
      <p:sp>
        <p:nvSpPr>
          <p:cNvPr id="1048695" name="Footer Placeholder 5"/>
          <p:cNvSpPr>
            <a:spLocks noGrp="1"/>
          </p:cNvSpPr>
          <p:nvPr>
            <p:ph type="ftr" sz="quarter" idx="11"/>
          </p:nvPr>
        </p:nvSpPr>
        <p:spPr/>
        <p:txBody>
          <a:bodyPr/>
          <a:p>
            <a:endParaRPr lang="en-US"/>
          </a:p>
        </p:txBody>
      </p:sp>
      <p:sp>
        <p:nvSpPr>
          <p:cNvPr id="1048696" name="Slide Number Placeholder 6"/>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63" name=""/>
        <p:cNvGrpSpPr/>
        <p:nvPr/>
      </p:nvGrpSpPr>
      <p:grpSpPr>
        <a:xfrm>
          <a:off x="0" y="0"/>
          <a:ext cx="0" cy="0"/>
          <a:chOff x="0" y="0"/>
          <a:chExt cx="0" cy="0"/>
        </a:xfrm>
      </p:grpSpPr>
      <p:sp>
        <p:nvSpPr>
          <p:cNvPr id="1048638"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dirty="0" lang="en-US"/>
          </a:p>
        </p:txBody>
      </p:sp>
      <p:sp>
        <p:nvSpPr>
          <p:cNvPr id="1048639" name="Text Placeholder 3"/>
          <p:cNvSpPr>
            <a:spLocks noGrp="1"/>
          </p:cNvSpPr>
          <p:nvPr>
            <p:ph type="body" sz="half" idx="2"/>
          </p:nvPr>
        </p:nvSpPr>
        <p:spPr>
          <a:xfrm>
            <a:off x="1154954" y="3657600"/>
            <a:ext cx="8825659" cy="2362200"/>
          </a:xfrm>
        </p:spPr>
        <p:txBody>
          <a:bodyPr anchor="ctr">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40" name="Date Placeholder 3"/>
          <p:cNvSpPr>
            <a:spLocks noGrp="1"/>
          </p:cNvSpPr>
          <p:nvPr>
            <p:ph type="dt" sz="half" idx="10"/>
          </p:nvPr>
        </p:nvSpPr>
        <p:spPr/>
        <p:txBody>
          <a:bodyPr/>
          <a:p>
            <a:fld id="{E049F29A-D0B0-4085-9085-0F2A521682DC}" type="datetimeFigureOut">
              <a:rPr lang="en-US" smtClean="0"/>
              <a:t>19-Mar-21</a:t>
            </a:fld>
            <a:endParaRPr lang="en-US"/>
          </a:p>
        </p:txBody>
      </p:sp>
      <p:sp>
        <p:nvSpPr>
          <p:cNvPr id="1048641" name="Footer Placeholder 4"/>
          <p:cNvSpPr>
            <a:spLocks noGrp="1"/>
          </p:cNvSpPr>
          <p:nvPr>
            <p:ph type="ftr" sz="quarter" idx="11"/>
          </p:nvPr>
        </p:nvSpPr>
        <p:spPr/>
        <p:txBody>
          <a:bodyPr/>
          <a:p>
            <a:endParaRPr lang="en-US"/>
          </a:p>
        </p:txBody>
      </p:sp>
      <p:sp>
        <p:nvSpPr>
          <p:cNvPr id="1048642" name="Slide Number Placeholder 5"/>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70" name=""/>
        <p:cNvGrpSpPr/>
        <p:nvPr/>
      </p:nvGrpSpPr>
      <p:grpSpPr>
        <a:xfrm>
          <a:off x="0" y="0"/>
          <a:ext cx="0" cy="0"/>
          <a:chOff x="0" y="0"/>
          <a:chExt cx="0" cy="0"/>
        </a:xfrm>
      </p:grpSpPr>
      <p:sp>
        <p:nvSpPr>
          <p:cNvPr id="1048683"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dirty="0" lang="en-US"/>
          </a:p>
        </p:txBody>
      </p:sp>
      <p:sp>
        <p:nvSpPr>
          <p:cNvPr id="1048684" name="Text Placeholder 3"/>
          <p:cNvSpPr>
            <a:spLocks noGrp="1"/>
          </p:cNvSpPr>
          <p:nvPr>
            <p:ph type="body" sz="half" idx="14"/>
          </p:nvPr>
        </p:nvSpPr>
        <p:spPr>
          <a:xfrm>
            <a:off x="1930400" y="3771174"/>
            <a:ext cx="7279649" cy="342174"/>
          </a:xfrm>
        </p:spPr>
        <p:txBody>
          <a:bodyPr anchor="t" bIns="45720" lIns="91440" rIns="91440" rtlCol="0" tIns="45720" vert="horz">
            <a:normAutofit/>
          </a:bodyPr>
          <a:lstStyle>
            <a:lvl1pPr indent="0" marL="0">
              <a:buNone/>
              <a:defRPr b="0" cap="small" dirty="0" sz="1400" i="0" kern="1200" lang="en-US">
                <a:solidFill>
                  <a:schemeClr val="bg2">
                    <a:lumMod val="40000"/>
                    <a:lumOff val="60000"/>
                  </a:schemeClr>
                </a:solidFill>
                <a:latin typeface="+mj-lt"/>
                <a:ea typeface="+mj-ea"/>
                <a:cs typeface="+mj-cs"/>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indent="0" lvl="0" marL="0">
              <a:buNone/>
            </a:pPr>
            <a:r>
              <a:rPr lang="en-US"/>
              <a:t>Click to edit Master text styles</a:t>
            </a:r>
          </a:p>
        </p:txBody>
      </p:sp>
      <p:sp>
        <p:nvSpPr>
          <p:cNvPr id="1048685" name="Text Placeholder 3"/>
          <p:cNvSpPr>
            <a:spLocks noGrp="1"/>
          </p:cNvSpPr>
          <p:nvPr>
            <p:ph type="body" sz="half" idx="2"/>
          </p:nvPr>
        </p:nvSpPr>
        <p:spPr>
          <a:xfrm>
            <a:off x="1154954" y="4350657"/>
            <a:ext cx="8825659" cy="1676400"/>
          </a:xfrm>
        </p:spPr>
        <p:txBody>
          <a:bodyPr anchor="ctr">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86" name="Date Placeholder 3"/>
          <p:cNvSpPr>
            <a:spLocks noGrp="1"/>
          </p:cNvSpPr>
          <p:nvPr>
            <p:ph type="dt" sz="half" idx="10"/>
          </p:nvPr>
        </p:nvSpPr>
        <p:spPr/>
        <p:txBody>
          <a:bodyPr/>
          <a:p>
            <a:fld id="{E049F29A-D0B0-4085-9085-0F2A521682DC}" type="datetimeFigureOut">
              <a:rPr lang="en-US" smtClean="0"/>
              <a:t>19-Mar-21</a:t>
            </a:fld>
            <a:endParaRPr lang="en-US"/>
          </a:p>
        </p:txBody>
      </p:sp>
      <p:sp>
        <p:nvSpPr>
          <p:cNvPr id="1048687" name="Footer Placeholder 4"/>
          <p:cNvSpPr>
            <a:spLocks noGrp="1"/>
          </p:cNvSpPr>
          <p:nvPr>
            <p:ph type="ftr" sz="quarter" idx="11"/>
          </p:nvPr>
        </p:nvSpPr>
        <p:spPr/>
        <p:txBody>
          <a:bodyPr/>
          <a:p>
            <a:endParaRPr lang="en-US"/>
          </a:p>
        </p:txBody>
      </p:sp>
      <p:sp>
        <p:nvSpPr>
          <p:cNvPr id="1048688" name="Slide Number Placeholder 5"/>
          <p:cNvSpPr>
            <a:spLocks noGrp="1"/>
          </p:cNvSpPr>
          <p:nvPr>
            <p:ph type="sldNum" sz="quarter" idx="12"/>
          </p:nvPr>
        </p:nvSpPr>
        <p:spPr/>
        <p:txBody>
          <a:bodyPr/>
          <a:p>
            <a:fld id="{6C8B5CAF-D241-4021-A277-EB4E07AC7FE6}" type="slidenum">
              <a:rPr lang="en-US" smtClean="0"/>
              <a:t>‹#›</a:t>
            </a:fld>
            <a:endParaRPr lang="en-US"/>
          </a:p>
        </p:txBody>
      </p:sp>
      <p:sp>
        <p:nvSpPr>
          <p:cNvPr id="1048689" name="TextBox 11"/>
          <p:cNvSpPr txBox="1"/>
          <p:nvPr/>
        </p:nvSpPr>
        <p:spPr>
          <a:xfrm>
            <a:off x="898295" y="971253"/>
            <a:ext cx="801912" cy="1969770"/>
          </a:xfrm>
          <a:prstGeom prst="rect"/>
          <a:noFill/>
        </p:spPr>
        <p:txBody>
          <a:bodyPr rtlCol="0" wrap="square">
            <a:spAutoFit/>
          </a:bodyPr>
          <a:lstStyle>
            <a:defPPr>
              <a:defRPr lang="en-US"/>
            </a:defPPr>
            <a:lvl1pPr algn="r">
              <a:defRPr b="0" sz="12200" i="0">
                <a:solidFill>
                  <a:schemeClr val="bg2">
                    <a:lumMod val="40000"/>
                    <a:lumOff val="60000"/>
                  </a:schemeClr>
                </a:solidFill>
                <a:latin typeface="Arial"/>
                <a:ea typeface="+mj-ea"/>
                <a:cs typeface="+mj-cs"/>
              </a:defRPr>
            </a:lvl1pPr>
          </a:lstStyle>
          <a:p>
            <a:pPr lvl="0"/>
            <a:r>
              <a:rPr dirty="0" lang="en-US"/>
              <a:t>“</a:t>
            </a:r>
          </a:p>
        </p:txBody>
      </p:sp>
      <p:sp>
        <p:nvSpPr>
          <p:cNvPr id="1048690" name="TextBox 14"/>
          <p:cNvSpPr txBox="1"/>
          <p:nvPr/>
        </p:nvSpPr>
        <p:spPr>
          <a:xfrm>
            <a:off x="9330490" y="2613787"/>
            <a:ext cx="801912" cy="1969770"/>
          </a:xfrm>
          <a:prstGeom prst="rect"/>
          <a:noFill/>
        </p:spPr>
        <p:txBody>
          <a:bodyPr rtlCol="0" wrap="square">
            <a:spAutoFit/>
          </a:bodyPr>
          <a:lstStyle>
            <a:defPPr>
              <a:defRPr lang="en-US"/>
            </a:defPPr>
            <a:lvl1pPr algn="r">
              <a:defRPr b="0" sz="12200" i="0">
                <a:solidFill>
                  <a:schemeClr val="bg2">
                    <a:lumMod val="40000"/>
                    <a:lumOff val="60000"/>
                  </a:schemeClr>
                </a:solidFill>
                <a:latin typeface="Arial"/>
                <a:ea typeface="+mj-ea"/>
                <a:cs typeface="+mj-cs"/>
              </a:defRPr>
            </a:lvl1pPr>
          </a:lstStyle>
          <a:p>
            <a:pPr lvl="0"/>
            <a:r>
              <a:rPr dirty="0"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62" name=""/>
        <p:cNvGrpSpPr/>
        <p:nvPr/>
      </p:nvGrpSpPr>
      <p:grpSpPr>
        <a:xfrm>
          <a:off x="0" y="0"/>
          <a:ext cx="0" cy="0"/>
          <a:chOff x="0" y="0"/>
          <a:chExt cx="0" cy="0"/>
        </a:xfrm>
      </p:grpSpPr>
      <p:sp>
        <p:nvSpPr>
          <p:cNvPr id="1048633" name="Title 1"/>
          <p:cNvSpPr>
            <a:spLocks noGrp="1"/>
          </p:cNvSpPr>
          <p:nvPr>
            <p:ph type="title"/>
          </p:nvPr>
        </p:nvSpPr>
        <p:spPr>
          <a:xfrm>
            <a:off x="1154954" y="3124201"/>
            <a:ext cx="8825660" cy="1653180"/>
          </a:xfrm>
        </p:spPr>
        <p:txBody>
          <a:bodyPr anchor="b"/>
          <a:lstStyle>
            <a:lvl1pPr algn="l">
              <a:defRPr b="0" cap="none" sz="4000"/>
            </a:lvl1pPr>
          </a:lstStyle>
          <a:p>
            <a:r>
              <a:rPr lang="en-US"/>
              <a:t>Click to edit Master title style</a:t>
            </a:r>
            <a:endParaRPr dirty="0" lang="en-US"/>
          </a:p>
        </p:txBody>
      </p:sp>
      <p:sp>
        <p:nvSpPr>
          <p:cNvPr id="1048634" name="Text Placeholder 2"/>
          <p:cNvSpPr>
            <a:spLocks noGrp="1"/>
          </p:cNvSpPr>
          <p:nvPr>
            <p:ph type="body" idx="1"/>
          </p:nvPr>
        </p:nvSpPr>
        <p:spPr>
          <a:xfrm>
            <a:off x="1154954" y="4777381"/>
            <a:ext cx="8825659" cy="860400"/>
          </a:xfrm>
        </p:spPr>
        <p:txBody>
          <a:bodyPr anchor="t"/>
          <a:lstStyle>
            <a:lvl1pPr algn="l" indent="0" marL="0">
              <a:buNone/>
              <a:defRPr cap="none" sz="2000">
                <a:solidFill>
                  <a:schemeClr val="bg2">
                    <a:lumMod val="40000"/>
                    <a:lumOff val="6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35" name="Date Placeholder 3"/>
          <p:cNvSpPr>
            <a:spLocks noGrp="1"/>
          </p:cNvSpPr>
          <p:nvPr>
            <p:ph type="dt" sz="half" idx="10"/>
          </p:nvPr>
        </p:nvSpPr>
        <p:spPr/>
        <p:txBody>
          <a:bodyPr/>
          <a:p>
            <a:fld id="{E049F29A-D0B0-4085-9085-0F2A521682DC}" type="datetimeFigureOut">
              <a:rPr lang="en-US" smtClean="0"/>
              <a:t>19-Mar-21</a:t>
            </a:fld>
            <a:endParaRPr lang="en-US"/>
          </a:p>
        </p:txBody>
      </p:sp>
      <p:sp>
        <p:nvSpPr>
          <p:cNvPr id="1048636" name="Footer Placeholder 4"/>
          <p:cNvSpPr>
            <a:spLocks noGrp="1"/>
          </p:cNvSpPr>
          <p:nvPr>
            <p:ph type="ftr" sz="quarter" idx="11"/>
          </p:nvPr>
        </p:nvSpPr>
        <p:spPr/>
        <p:txBody>
          <a:bodyPr/>
          <a:p>
            <a:endParaRPr lang="en-US"/>
          </a:p>
        </p:txBody>
      </p:sp>
      <p:sp>
        <p:nvSpPr>
          <p:cNvPr id="1048637" name="Slide Number Placeholder 5"/>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73" name=""/>
        <p:cNvGrpSpPr/>
        <p:nvPr/>
      </p:nvGrpSpPr>
      <p:grpSpPr>
        <a:xfrm>
          <a:off x="0" y="0"/>
          <a:ext cx="0" cy="0"/>
          <a:chOff x="0" y="0"/>
          <a:chExt cx="0" cy="0"/>
        </a:xfrm>
      </p:grpSpPr>
      <p:sp>
        <p:nvSpPr>
          <p:cNvPr id="1048703" name="Title 1"/>
          <p:cNvSpPr>
            <a:spLocks noGrp="1"/>
          </p:cNvSpPr>
          <p:nvPr>
            <p:ph type="title"/>
          </p:nvPr>
        </p:nvSpPr>
        <p:spPr/>
        <p:txBody>
          <a:bodyPr/>
          <a:lstStyle>
            <a:lvl1pPr>
              <a:defRPr sz="4200"/>
            </a:lvl1pPr>
          </a:lstStyle>
          <a:p>
            <a:r>
              <a:rPr lang="en-US"/>
              <a:t>Click to edit Master title style</a:t>
            </a:r>
            <a:endParaRPr dirty="0" lang="en-US"/>
          </a:p>
        </p:txBody>
      </p:sp>
      <p:sp>
        <p:nvSpPr>
          <p:cNvPr id="1048704" name="Text Placeholder 2"/>
          <p:cNvSpPr>
            <a:spLocks noGrp="1"/>
          </p:cNvSpPr>
          <p:nvPr>
            <p:ph type="body" idx="1"/>
          </p:nvPr>
        </p:nvSpPr>
        <p:spPr>
          <a:xfrm>
            <a:off x="632947" y="1981200"/>
            <a:ext cx="2946866"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05" name="Text Placeholder 3"/>
          <p:cNvSpPr>
            <a:spLocks noGrp="1"/>
          </p:cNvSpPr>
          <p:nvPr>
            <p:ph type="body" sz="half" idx="15"/>
          </p:nvPr>
        </p:nvSpPr>
        <p:spPr>
          <a:xfrm>
            <a:off x="652463" y="2667000"/>
            <a:ext cx="2927350"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706" name="Text Placeholder 4"/>
          <p:cNvSpPr>
            <a:spLocks noGrp="1"/>
          </p:cNvSpPr>
          <p:nvPr>
            <p:ph type="body" sz="quarter" idx="3"/>
          </p:nvPr>
        </p:nvSpPr>
        <p:spPr>
          <a:xfrm>
            <a:off x="3883659" y="1981200"/>
            <a:ext cx="2936241"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07" name="Text Placeholder 3"/>
          <p:cNvSpPr>
            <a:spLocks noGrp="1"/>
          </p:cNvSpPr>
          <p:nvPr>
            <p:ph type="body" sz="half" idx="16"/>
          </p:nvPr>
        </p:nvSpPr>
        <p:spPr>
          <a:xfrm>
            <a:off x="3873106" y="2667000"/>
            <a:ext cx="2946794"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708" name="Text Placeholder 4"/>
          <p:cNvSpPr>
            <a:spLocks noGrp="1"/>
          </p:cNvSpPr>
          <p:nvPr>
            <p:ph type="body" sz="quarter" idx="13"/>
          </p:nvPr>
        </p:nvSpPr>
        <p:spPr>
          <a:xfrm>
            <a:off x="7124700" y="1981200"/>
            <a:ext cx="2932113"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709" name="Text Placeholder 3"/>
          <p:cNvSpPr>
            <a:spLocks noGrp="1"/>
          </p:cNvSpPr>
          <p:nvPr>
            <p:ph type="body" sz="half" idx="17"/>
          </p:nvPr>
        </p:nvSpPr>
        <p:spPr>
          <a:xfrm>
            <a:off x="7124700" y="2667000"/>
            <a:ext cx="2932113" cy="3589338"/>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cxnSp>
        <p:nvCxnSpPr>
          <p:cNvPr id="3145730" name="Straight Connector 16"/>
          <p:cNvCxnSpPr>
            <a:cxnSpLocks/>
          </p:cNvCxnSpPr>
          <p:nvPr/>
        </p:nvCxnSpPr>
        <p:spPr>
          <a:xfrm>
            <a:off x="3726142"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17"/>
          <p:cNvCxnSpPr>
            <a:cxnSpLocks/>
          </p:cNvCxnSpPr>
          <p:nvPr/>
        </p:nvCxnSpPr>
        <p:spPr>
          <a:xfrm>
            <a:off x="6962227"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710" name="Date Placeholder 3"/>
          <p:cNvSpPr>
            <a:spLocks noGrp="1"/>
          </p:cNvSpPr>
          <p:nvPr>
            <p:ph type="dt" sz="half" idx="10"/>
          </p:nvPr>
        </p:nvSpPr>
        <p:spPr/>
        <p:txBody>
          <a:bodyPr/>
          <a:p>
            <a:fld id="{E049F29A-D0B0-4085-9085-0F2A521682DC}" type="datetimeFigureOut">
              <a:rPr lang="en-US" smtClean="0"/>
              <a:t>19-Mar-21</a:t>
            </a:fld>
            <a:endParaRPr lang="en-US"/>
          </a:p>
        </p:txBody>
      </p:sp>
      <p:sp>
        <p:nvSpPr>
          <p:cNvPr id="1048711" name="Footer Placeholder 4"/>
          <p:cNvSpPr>
            <a:spLocks noGrp="1"/>
          </p:cNvSpPr>
          <p:nvPr>
            <p:ph type="ftr" sz="quarter" idx="11"/>
          </p:nvPr>
        </p:nvSpPr>
        <p:spPr/>
        <p:txBody>
          <a:bodyPr/>
          <a:p>
            <a:endParaRPr lang="en-US"/>
          </a:p>
        </p:txBody>
      </p:sp>
      <p:sp>
        <p:nvSpPr>
          <p:cNvPr id="1048712" name="Slide Number Placeholder 5"/>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65" name=""/>
        <p:cNvGrpSpPr/>
        <p:nvPr/>
      </p:nvGrpSpPr>
      <p:grpSpPr>
        <a:xfrm>
          <a:off x="0" y="0"/>
          <a:ext cx="0" cy="0"/>
          <a:chOff x="0" y="0"/>
          <a:chExt cx="0" cy="0"/>
        </a:xfrm>
      </p:grpSpPr>
      <p:sp>
        <p:nvSpPr>
          <p:cNvPr id="1048649" name="Title 1"/>
          <p:cNvSpPr>
            <a:spLocks noGrp="1"/>
          </p:cNvSpPr>
          <p:nvPr>
            <p:ph type="title"/>
          </p:nvPr>
        </p:nvSpPr>
        <p:spPr/>
        <p:txBody>
          <a:bodyPr/>
          <a:lstStyle>
            <a:lvl1pPr>
              <a:defRPr sz="4200"/>
            </a:lvl1pPr>
          </a:lstStyle>
          <a:p>
            <a:r>
              <a:rPr lang="en-US"/>
              <a:t>Click to edit Master title style</a:t>
            </a:r>
            <a:endParaRPr dirty="0" lang="en-US"/>
          </a:p>
        </p:txBody>
      </p:sp>
      <p:sp>
        <p:nvSpPr>
          <p:cNvPr id="1048650" name="Text Placeholder 2"/>
          <p:cNvSpPr>
            <a:spLocks noGrp="1"/>
          </p:cNvSpPr>
          <p:nvPr>
            <p:ph type="body" idx="1"/>
          </p:nvPr>
        </p:nvSpPr>
        <p:spPr>
          <a:xfrm>
            <a:off x="652463" y="4250949"/>
            <a:ext cx="2940050"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51" name="Picture Placeholder 2"/>
          <p:cNvSpPr>
            <a:spLocks noChangeAspect="1" noGrp="1"/>
          </p:cNvSpPr>
          <p:nvPr>
            <p:ph type="pic" idx="15"/>
          </p:nvPr>
        </p:nvSpPr>
        <p:spPr>
          <a:xfrm>
            <a:off x="652463" y="2209800"/>
            <a:ext cx="2940050"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52" name="Text Placeholder 3"/>
          <p:cNvSpPr>
            <a:spLocks noGrp="1"/>
          </p:cNvSpPr>
          <p:nvPr>
            <p:ph type="body" sz="half" idx="18"/>
          </p:nvPr>
        </p:nvSpPr>
        <p:spPr>
          <a:xfrm>
            <a:off x="652463" y="4827211"/>
            <a:ext cx="2940050"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53" name="Text Placeholder 4"/>
          <p:cNvSpPr>
            <a:spLocks noGrp="1"/>
          </p:cNvSpPr>
          <p:nvPr>
            <p:ph type="body" sz="quarter" idx="3"/>
          </p:nvPr>
        </p:nvSpPr>
        <p:spPr>
          <a:xfrm>
            <a:off x="3889375" y="4250949"/>
            <a:ext cx="2930525"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54" name="Picture Placeholder 2"/>
          <p:cNvSpPr>
            <a:spLocks noChangeAspect="1" noGrp="1"/>
          </p:cNvSpPr>
          <p:nvPr>
            <p:ph type="pic" idx="21"/>
          </p:nvPr>
        </p:nvSpPr>
        <p:spPr>
          <a:xfrm>
            <a:off x="3889374" y="2209800"/>
            <a:ext cx="2930525"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55" name="Text Placeholder 3"/>
          <p:cNvSpPr>
            <a:spLocks noGrp="1"/>
          </p:cNvSpPr>
          <p:nvPr>
            <p:ph type="body" sz="half" idx="19"/>
          </p:nvPr>
        </p:nvSpPr>
        <p:spPr>
          <a:xfrm>
            <a:off x="3888022" y="4827210"/>
            <a:ext cx="2934406"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56" name="Text Placeholder 4"/>
          <p:cNvSpPr>
            <a:spLocks noGrp="1"/>
          </p:cNvSpPr>
          <p:nvPr>
            <p:ph type="body" sz="quarter" idx="13"/>
          </p:nvPr>
        </p:nvSpPr>
        <p:spPr>
          <a:xfrm>
            <a:off x="7124700" y="4250949"/>
            <a:ext cx="2932113"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57" name="Picture Placeholder 2"/>
          <p:cNvSpPr>
            <a:spLocks noChangeAspect="1" noGrp="1"/>
          </p:cNvSpPr>
          <p:nvPr>
            <p:ph type="pic" idx="22"/>
          </p:nvPr>
        </p:nvSpPr>
        <p:spPr>
          <a:xfrm>
            <a:off x="7124699" y="2209800"/>
            <a:ext cx="2932113" cy="1524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58" name="Text Placeholder 3"/>
          <p:cNvSpPr>
            <a:spLocks noGrp="1"/>
          </p:cNvSpPr>
          <p:nvPr>
            <p:ph type="body" sz="half" idx="20"/>
          </p:nvPr>
        </p:nvSpPr>
        <p:spPr>
          <a:xfrm>
            <a:off x="7124575" y="4827208"/>
            <a:ext cx="2935997" cy="659189"/>
          </a:xfrm>
        </p:spPr>
        <p:txBody>
          <a:bodyPr anchor="t">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cxnSp>
        <p:nvCxnSpPr>
          <p:cNvPr id="3145728" name="Straight Connector 18"/>
          <p:cNvCxnSpPr>
            <a:cxnSpLocks/>
          </p:cNvCxnSpPr>
          <p:nvPr/>
        </p:nvCxnSpPr>
        <p:spPr>
          <a:xfrm>
            <a:off x="3726142" y="2133600"/>
            <a:ext cx="0" cy="3962400"/>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19"/>
          <p:cNvCxnSpPr>
            <a:cxnSpLocks/>
          </p:cNvCxnSpPr>
          <p:nvPr/>
        </p:nvCxnSpPr>
        <p:spPr>
          <a:xfrm>
            <a:off x="6962227" y="2133600"/>
            <a:ext cx="0" cy="3966882"/>
          </a:xfrm>
          <a:prstGeom prst="line"/>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048659" name="Date Placeholder 3"/>
          <p:cNvSpPr>
            <a:spLocks noGrp="1"/>
          </p:cNvSpPr>
          <p:nvPr>
            <p:ph type="dt" sz="half" idx="10"/>
          </p:nvPr>
        </p:nvSpPr>
        <p:spPr/>
        <p:txBody>
          <a:bodyPr/>
          <a:p>
            <a:fld id="{E049F29A-D0B0-4085-9085-0F2A521682DC}" type="datetimeFigureOut">
              <a:rPr lang="en-US" smtClean="0"/>
              <a:t>19-Mar-21</a:t>
            </a:fld>
            <a:endParaRPr lang="en-US"/>
          </a:p>
        </p:txBody>
      </p:sp>
      <p:sp>
        <p:nvSpPr>
          <p:cNvPr id="1048660" name="Footer Placeholder 4"/>
          <p:cNvSpPr>
            <a:spLocks noGrp="1"/>
          </p:cNvSpPr>
          <p:nvPr>
            <p:ph type="ftr" sz="quarter" idx="11"/>
          </p:nvPr>
        </p:nvSpPr>
        <p:spPr/>
        <p:txBody>
          <a:bodyPr/>
          <a:p>
            <a:endParaRPr lang="en-US"/>
          </a:p>
        </p:txBody>
      </p:sp>
      <p:sp>
        <p:nvSpPr>
          <p:cNvPr id="1048661" name="Slide Number Placeholder 5"/>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75" name=""/>
        <p:cNvGrpSpPr/>
        <p:nvPr/>
      </p:nvGrpSpPr>
      <p:grpSpPr>
        <a:xfrm>
          <a:off x="0" y="0"/>
          <a:ext cx="0" cy="0"/>
          <a:chOff x="0" y="0"/>
          <a:chExt cx="0" cy="0"/>
        </a:xfrm>
      </p:grpSpPr>
      <p:sp>
        <p:nvSpPr>
          <p:cNvPr id="1048719" name="Title 1"/>
          <p:cNvSpPr>
            <a:spLocks noGrp="1"/>
          </p:cNvSpPr>
          <p:nvPr>
            <p:ph type="title"/>
          </p:nvPr>
        </p:nvSpPr>
        <p:spPr/>
        <p:txBody>
          <a:bodyPr/>
          <a:p>
            <a:r>
              <a:rPr lang="en-US"/>
              <a:t>Click to edit Master title style</a:t>
            </a:r>
            <a:endParaRPr dirty="0" lang="en-US"/>
          </a:p>
        </p:txBody>
      </p:sp>
      <p:sp>
        <p:nvSpPr>
          <p:cNvPr id="1048720" name="Vertical Text Placeholder 2"/>
          <p:cNvSpPr>
            <a:spLocks noGrp="1"/>
          </p:cNvSpPr>
          <p:nvPr>
            <p:ph type="body" orient="vert" idx="1"/>
          </p:nvPr>
        </p:nvSpPr>
        <p:spPr/>
        <p:txBody>
          <a:bodyPr anchor="t" anchorCtr="0"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21" name="Date Placeholder 3"/>
          <p:cNvSpPr>
            <a:spLocks noGrp="1"/>
          </p:cNvSpPr>
          <p:nvPr>
            <p:ph type="dt" sz="half" idx="10"/>
          </p:nvPr>
        </p:nvSpPr>
        <p:spPr/>
        <p:txBody>
          <a:bodyPr/>
          <a:p>
            <a:fld id="{E049F29A-D0B0-4085-9085-0F2A521682DC}" type="datetimeFigureOut">
              <a:rPr lang="en-US" smtClean="0"/>
              <a:t>19-Mar-21</a:t>
            </a:fld>
            <a:endParaRPr lang="en-US"/>
          </a:p>
        </p:txBody>
      </p:sp>
      <p:sp>
        <p:nvSpPr>
          <p:cNvPr id="1048722" name="Footer Placeholder 4"/>
          <p:cNvSpPr>
            <a:spLocks noGrp="1"/>
          </p:cNvSpPr>
          <p:nvPr>
            <p:ph type="ftr" sz="quarter" idx="11"/>
          </p:nvPr>
        </p:nvSpPr>
        <p:spPr/>
        <p:txBody>
          <a:bodyPr/>
          <a:p>
            <a:endParaRPr lang="en-US"/>
          </a:p>
        </p:txBody>
      </p:sp>
      <p:sp>
        <p:nvSpPr>
          <p:cNvPr id="1048723" name="Slide Number Placeholder 5"/>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transition spd="slow">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69" name=""/>
        <p:cNvGrpSpPr/>
        <p:nvPr/>
      </p:nvGrpSpPr>
      <p:grpSpPr>
        <a:xfrm>
          <a:off x="0" y="0"/>
          <a:ext cx="0" cy="0"/>
          <a:chOff x="0" y="0"/>
          <a:chExt cx="0" cy="0"/>
        </a:xfrm>
      </p:grpSpPr>
      <p:sp>
        <p:nvSpPr>
          <p:cNvPr id="1048678" name="Vertical Title 1"/>
          <p:cNvSpPr>
            <a:spLocks noGrp="1"/>
          </p:cNvSpPr>
          <p:nvPr>
            <p:ph type="title" orient="vert"/>
          </p:nvPr>
        </p:nvSpPr>
        <p:spPr>
          <a:xfrm>
            <a:off x="8304212" y="430213"/>
            <a:ext cx="1752601" cy="5826125"/>
          </a:xfrm>
        </p:spPr>
        <p:txBody>
          <a:bodyPr anchor="b" anchorCtr="0" vert="eaVert"/>
          <a:p>
            <a:r>
              <a:rPr lang="en-US"/>
              <a:t>Click to edit Master title style</a:t>
            </a:r>
            <a:endParaRPr dirty="0" lang="en-US"/>
          </a:p>
        </p:txBody>
      </p:sp>
      <p:sp>
        <p:nvSpPr>
          <p:cNvPr id="1048679" name="Vertical Text Placeholder 2"/>
          <p:cNvSpPr>
            <a:spLocks noGrp="1"/>
          </p:cNvSpPr>
          <p:nvPr>
            <p:ph type="body" orient="vert" idx="1"/>
          </p:nvPr>
        </p:nvSpPr>
        <p:spPr>
          <a:xfrm>
            <a:off x="652463" y="887414"/>
            <a:ext cx="7423149" cy="5368924"/>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80" name="Date Placeholder 3"/>
          <p:cNvSpPr>
            <a:spLocks noGrp="1"/>
          </p:cNvSpPr>
          <p:nvPr>
            <p:ph type="dt" sz="half" idx="10"/>
          </p:nvPr>
        </p:nvSpPr>
        <p:spPr/>
        <p:txBody>
          <a:bodyPr/>
          <a:p>
            <a:fld id="{E049F29A-D0B0-4085-9085-0F2A521682DC}" type="datetimeFigureOut">
              <a:rPr lang="en-US" smtClean="0"/>
              <a:t>19-Mar-21</a:t>
            </a:fld>
            <a:endParaRPr lang="en-US"/>
          </a:p>
        </p:txBody>
      </p:sp>
      <p:sp>
        <p:nvSpPr>
          <p:cNvPr id="1048681" name="Footer Placeholder 4"/>
          <p:cNvSpPr>
            <a:spLocks noGrp="1"/>
          </p:cNvSpPr>
          <p:nvPr>
            <p:ph type="ftr" sz="quarter" idx="11"/>
          </p:nvPr>
        </p:nvSpPr>
        <p:spPr/>
        <p:txBody>
          <a:bodyPr/>
          <a:p>
            <a:endParaRPr lang="en-US"/>
          </a:p>
        </p:txBody>
      </p:sp>
      <p:sp>
        <p:nvSpPr>
          <p:cNvPr id="1048682" name="Slide Number Placeholder 5"/>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1" name=""/>
        <p:cNvGrpSpPr/>
        <p:nvPr/>
      </p:nvGrpSpPr>
      <p:grpSpPr>
        <a:xfrm>
          <a:off x="0" y="0"/>
          <a:ext cx="0" cy="0"/>
          <a:chOff x="0" y="0"/>
          <a:chExt cx="0" cy="0"/>
        </a:xfrm>
      </p:grpSpPr>
      <p:sp>
        <p:nvSpPr>
          <p:cNvPr id="1048589" name="Title 1"/>
          <p:cNvSpPr>
            <a:spLocks noGrp="1"/>
          </p:cNvSpPr>
          <p:nvPr>
            <p:ph type="title"/>
          </p:nvPr>
        </p:nvSpPr>
        <p:spPr/>
        <p:txBody>
          <a:bodyPr/>
          <a:p>
            <a:r>
              <a:rPr lang="en-US"/>
              <a:t>Click to edit Master title style</a:t>
            </a:r>
            <a:endParaRPr dirty="0" lang="en-US"/>
          </a:p>
        </p:txBody>
      </p:sp>
      <p:sp>
        <p:nvSpPr>
          <p:cNvPr id="1048590"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91" name="Date Placeholder 3"/>
          <p:cNvSpPr>
            <a:spLocks noGrp="1"/>
          </p:cNvSpPr>
          <p:nvPr>
            <p:ph type="dt" sz="half" idx="10"/>
          </p:nvPr>
        </p:nvSpPr>
        <p:spPr/>
        <p:txBody>
          <a:bodyPr/>
          <a:p>
            <a:fld id="{E049F29A-D0B0-4085-9085-0F2A521682DC}" type="datetimeFigureOut">
              <a:rPr lang="en-US" smtClean="0"/>
              <a:t>19-Mar-21</a:t>
            </a:fld>
            <a:endParaRPr lang="en-US"/>
          </a:p>
        </p:txBody>
      </p:sp>
      <p:sp>
        <p:nvSpPr>
          <p:cNvPr id="1048592" name="Footer Placeholder 4"/>
          <p:cNvSpPr>
            <a:spLocks noGrp="1"/>
          </p:cNvSpPr>
          <p:nvPr>
            <p:ph type="ftr" sz="quarter" idx="11"/>
          </p:nvPr>
        </p:nvSpPr>
        <p:spPr/>
        <p:txBody>
          <a:bodyPr/>
          <a:p>
            <a:endParaRPr lang="en-US"/>
          </a:p>
        </p:txBody>
      </p:sp>
      <p:sp>
        <p:nvSpPr>
          <p:cNvPr id="1048593" name="Slide Number Placeholder 5"/>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66" name=""/>
        <p:cNvGrpSpPr/>
        <p:nvPr/>
      </p:nvGrpSpPr>
      <p:grpSpPr>
        <a:xfrm>
          <a:off x="0" y="0"/>
          <a:ext cx="0" cy="0"/>
          <a:chOff x="0" y="0"/>
          <a:chExt cx="0" cy="0"/>
        </a:xfrm>
      </p:grpSpPr>
      <p:sp>
        <p:nvSpPr>
          <p:cNvPr id="1048662" name="Title 1"/>
          <p:cNvSpPr>
            <a:spLocks noGrp="1"/>
          </p:cNvSpPr>
          <p:nvPr>
            <p:ph type="title"/>
          </p:nvPr>
        </p:nvSpPr>
        <p:spPr>
          <a:xfrm>
            <a:off x="1154956" y="2861733"/>
            <a:ext cx="8825657" cy="1915647"/>
          </a:xfrm>
        </p:spPr>
        <p:txBody>
          <a:bodyPr anchor="b"/>
          <a:lstStyle>
            <a:lvl1pPr algn="l">
              <a:defRPr b="0" cap="none" sz="4000"/>
            </a:lvl1pPr>
          </a:lstStyle>
          <a:p>
            <a:r>
              <a:rPr lang="en-US"/>
              <a:t>Click to edit Master title style</a:t>
            </a:r>
            <a:endParaRPr dirty="0" lang="en-US"/>
          </a:p>
        </p:txBody>
      </p:sp>
      <p:sp>
        <p:nvSpPr>
          <p:cNvPr id="1048663" name="Text Placeholder 2"/>
          <p:cNvSpPr>
            <a:spLocks noGrp="1"/>
          </p:cNvSpPr>
          <p:nvPr>
            <p:ph type="body" idx="1"/>
          </p:nvPr>
        </p:nvSpPr>
        <p:spPr>
          <a:xfrm>
            <a:off x="1154955" y="4777381"/>
            <a:ext cx="8825658" cy="860400"/>
          </a:xfrm>
        </p:spPr>
        <p:txBody>
          <a:bodyPr anchor="t"/>
          <a:lstStyle>
            <a:lvl1pPr algn="l" indent="0" marL="0">
              <a:buNone/>
              <a:defRPr cap="all" sz="2000">
                <a:solidFill>
                  <a:schemeClr val="bg2">
                    <a:lumMod val="40000"/>
                    <a:lumOff val="6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64" name="Date Placeholder 3"/>
          <p:cNvSpPr>
            <a:spLocks noGrp="1"/>
          </p:cNvSpPr>
          <p:nvPr>
            <p:ph type="dt" sz="half" idx="10"/>
          </p:nvPr>
        </p:nvSpPr>
        <p:spPr/>
        <p:txBody>
          <a:bodyPr/>
          <a:p>
            <a:fld id="{E049F29A-D0B0-4085-9085-0F2A521682DC}" type="datetimeFigureOut">
              <a:rPr lang="en-US" smtClean="0"/>
              <a:t>19-Mar-21</a:t>
            </a:fld>
            <a:endParaRPr lang="en-US"/>
          </a:p>
        </p:txBody>
      </p:sp>
      <p:sp>
        <p:nvSpPr>
          <p:cNvPr id="1048665" name="Footer Placeholder 4"/>
          <p:cNvSpPr>
            <a:spLocks noGrp="1"/>
          </p:cNvSpPr>
          <p:nvPr>
            <p:ph type="ftr" sz="quarter" idx="11"/>
          </p:nvPr>
        </p:nvSpPr>
        <p:spPr/>
        <p:txBody>
          <a:bodyPr/>
          <a:p>
            <a:endParaRPr lang="en-US"/>
          </a:p>
        </p:txBody>
      </p:sp>
      <p:sp>
        <p:nvSpPr>
          <p:cNvPr id="1048666" name="Slide Number Placeholder 5"/>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72" name=""/>
        <p:cNvGrpSpPr/>
        <p:nvPr/>
      </p:nvGrpSpPr>
      <p:grpSpPr>
        <a:xfrm>
          <a:off x="0" y="0"/>
          <a:ext cx="0" cy="0"/>
          <a:chOff x="0" y="0"/>
          <a:chExt cx="0" cy="0"/>
        </a:xfrm>
      </p:grpSpPr>
      <p:sp>
        <p:nvSpPr>
          <p:cNvPr id="1048697" name="Title 1"/>
          <p:cNvSpPr>
            <a:spLocks noGrp="1"/>
          </p:cNvSpPr>
          <p:nvPr>
            <p:ph type="title"/>
          </p:nvPr>
        </p:nvSpPr>
        <p:spPr/>
        <p:txBody>
          <a:bodyPr/>
          <a:p>
            <a:r>
              <a:rPr lang="en-US"/>
              <a:t>Click to edit Master title style</a:t>
            </a:r>
            <a:endParaRPr dirty="0" lang="en-US"/>
          </a:p>
        </p:txBody>
      </p:sp>
      <p:sp>
        <p:nvSpPr>
          <p:cNvPr id="1048698"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99"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00" name="Date Placeholder 4"/>
          <p:cNvSpPr>
            <a:spLocks noGrp="1"/>
          </p:cNvSpPr>
          <p:nvPr>
            <p:ph type="dt" sz="half" idx="10"/>
          </p:nvPr>
        </p:nvSpPr>
        <p:spPr/>
        <p:txBody>
          <a:bodyPr/>
          <a:p>
            <a:fld id="{E049F29A-D0B0-4085-9085-0F2A521682DC}" type="datetimeFigureOut">
              <a:rPr lang="en-US" smtClean="0"/>
              <a:t>19-Mar-21</a:t>
            </a:fld>
            <a:endParaRPr lang="en-US"/>
          </a:p>
        </p:txBody>
      </p:sp>
      <p:sp>
        <p:nvSpPr>
          <p:cNvPr id="1048701" name="Footer Placeholder 5"/>
          <p:cNvSpPr>
            <a:spLocks noGrp="1"/>
          </p:cNvSpPr>
          <p:nvPr>
            <p:ph type="ftr" sz="quarter" idx="11"/>
          </p:nvPr>
        </p:nvSpPr>
        <p:spPr/>
        <p:txBody>
          <a:bodyPr/>
          <a:p>
            <a:endParaRPr lang="en-US"/>
          </a:p>
        </p:txBody>
      </p:sp>
      <p:sp>
        <p:nvSpPr>
          <p:cNvPr id="1048702" name="Slide Number Placeholder 6"/>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67" name=""/>
        <p:cNvGrpSpPr/>
        <p:nvPr/>
      </p:nvGrpSpPr>
      <p:grpSpPr>
        <a:xfrm>
          <a:off x="0" y="0"/>
          <a:ext cx="0" cy="0"/>
          <a:chOff x="0" y="0"/>
          <a:chExt cx="0" cy="0"/>
        </a:xfrm>
      </p:grpSpPr>
      <p:sp>
        <p:nvSpPr>
          <p:cNvPr id="1048667" name="Title 1"/>
          <p:cNvSpPr>
            <a:spLocks noGrp="1"/>
          </p:cNvSpPr>
          <p:nvPr>
            <p:ph type="title"/>
          </p:nvPr>
        </p:nvSpPr>
        <p:spPr/>
        <p:txBody>
          <a:bodyPr/>
          <a:p>
            <a:r>
              <a:rPr lang="en-US"/>
              <a:t>Click to edit Master title style</a:t>
            </a:r>
            <a:endParaRPr dirty="0" lang="en-US"/>
          </a:p>
        </p:txBody>
      </p:sp>
      <p:sp>
        <p:nvSpPr>
          <p:cNvPr id="1048668" name="Text Placeholder 2"/>
          <p:cNvSpPr>
            <a:spLocks noGrp="1"/>
          </p:cNvSpPr>
          <p:nvPr>
            <p:ph type="body" idx="1"/>
          </p:nvPr>
        </p:nvSpPr>
        <p:spPr>
          <a:xfrm>
            <a:off x="1103313" y="1905000"/>
            <a:ext cx="4396338"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69"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0" name="Text Placeholder 4"/>
          <p:cNvSpPr>
            <a:spLocks noGrp="1"/>
          </p:cNvSpPr>
          <p:nvPr>
            <p:ph type="body" sz="quarter" idx="3"/>
          </p:nvPr>
        </p:nvSpPr>
        <p:spPr>
          <a:xfrm>
            <a:off x="5654495" y="1905000"/>
            <a:ext cx="4396339" cy="576262"/>
          </a:xfrm>
        </p:spPr>
        <p:txBody>
          <a:bodyPr anchor="b">
            <a:noAutofit/>
          </a:bodyPr>
          <a:lstStyle>
            <a:lvl1pPr indent="0" marL="0">
              <a:buNone/>
              <a:defRPr b="0" sz="2400">
                <a:solidFill>
                  <a:schemeClr val="bg2">
                    <a:lumMod val="40000"/>
                    <a:lumOff val="60000"/>
                  </a:schemeClr>
                </a:solidFill>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71"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2" name="Date Placeholder 6"/>
          <p:cNvSpPr>
            <a:spLocks noGrp="1"/>
          </p:cNvSpPr>
          <p:nvPr>
            <p:ph type="dt" sz="half" idx="10"/>
          </p:nvPr>
        </p:nvSpPr>
        <p:spPr/>
        <p:txBody>
          <a:bodyPr/>
          <a:p>
            <a:fld id="{E049F29A-D0B0-4085-9085-0F2A521682DC}" type="datetimeFigureOut">
              <a:rPr lang="en-US" smtClean="0"/>
              <a:t>19-Mar-21</a:t>
            </a:fld>
            <a:endParaRPr lang="en-US"/>
          </a:p>
        </p:txBody>
      </p:sp>
      <p:sp>
        <p:nvSpPr>
          <p:cNvPr id="1048673" name="Footer Placeholder 7"/>
          <p:cNvSpPr>
            <a:spLocks noGrp="1"/>
          </p:cNvSpPr>
          <p:nvPr>
            <p:ph type="ftr" sz="quarter" idx="11"/>
          </p:nvPr>
        </p:nvSpPr>
        <p:spPr/>
        <p:txBody>
          <a:bodyPr/>
          <a:p>
            <a:endParaRPr lang="en-US"/>
          </a:p>
        </p:txBody>
      </p:sp>
      <p:sp>
        <p:nvSpPr>
          <p:cNvPr id="1048674" name="Slide Number Placeholder 8"/>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61" name=""/>
        <p:cNvGrpSpPr/>
        <p:nvPr/>
      </p:nvGrpSpPr>
      <p:grpSpPr>
        <a:xfrm>
          <a:off x="0" y="0"/>
          <a:ext cx="0" cy="0"/>
          <a:chOff x="0" y="0"/>
          <a:chExt cx="0" cy="0"/>
        </a:xfrm>
      </p:grpSpPr>
      <p:sp>
        <p:nvSpPr>
          <p:cNvPr id="1048629" name="Title 1"/>
          <p:cNvSpPr>
            <a:spLocks noGrp="1"/>
          </p:cNvSpPr>
          <p:nvPr>
            <p:ph type="title"/>
          </p:nvPr>
        </p:nvSpPr>
        <p:spPr/>
        <p:txBody>
          <a:bodyPr/>
          <a:p>
            <a:r>
              <a:rPr lang="en-US"/>
              <a:t>Click to edit Master title style</a:t>
            </a:r>
            <a:endParaRPr dirty="0" lang="en-US"/>
          </a:p>
        </p:txBody>
      </p:sp>
      <p:sp>
        <p:nvSpPr>
          <p:cNvPr id="1048630" name="Date Placeholder 2"/>
          <p:cNvSpPr>
            <a:spLocks noGrp="1"/>
          </p:cNvSpPr>
          <p:nvPr>
            <p:ph type="dt" sz="half" idx="10"/>
          </p:nvPr>
        </p:nvSpPr>
        <p:spPr/>
        <p:txBody>
          <a:bodyPr/>
          <a:p>
            <a:fld id="{E049F29A-D0B0-4085-9085-0F2A521682DC}" type="datetimeFigureOut">
              <a:rPr lang="en-US" smtClean="0"/>
              <a:t>19-Mar-21</a:t>
            </a:fld>
            <a:endParaRPr lang="en-US"/>
          </a:p>
        </p:txBody>
      </p:sp>
      <p:sp>
        <p:nvSpPr>
          <p:cNvPr id="1048631" name="Footer Placeholder 3"/>
          <p:cNvSpPr>
            <a:spLocks noGrp="1"/>
          </p:cNvSpPr>
          <p:nvPr>
            <p:ph type="ftr" sz="quarter" idx="11"/>
          </p:nvPr>
        </p:nvSpPr>
        <p:spPr/>
        <p:txBody>
          <a:bodyPr/>
          <a:p>
            <a:endParaRPr lang="en-US"/>
          </a:p>
        </p:txBody>
      </p:sp>
      <p:sp>
        <p:nvSpPr>
          <p:cNvPr id="1048632" name="Slide Number Placeholder 4"/>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68" name=""/>
        <p:cNvGrpSpPr/>
        <p:nvPr/>
      </p:nvGrpSpPr>
      <p:grpSpPr>
        <a:xfrm>
          <a:off x="0" y="0"/>
          <a:ext cx="0" cy="0"/>
          <a:chOff x="0" y="0"/>
          <a:chExt cx="0" cy="0"/>
        </a:xfrm>
      </p:grpSpPr>
      <p:sp>
        <p:nvSpPr>
          <p:cNvPr id="1048675" name="Date Placeholder 1"/>
          <p:cNvSpPr>
            <a:spLocks noGrp="1"/>
          </p:cNvSpPr>
          <p:nvPr>
            <p:ph type="dt" sz="half" idx="10"/>
          </p:nvPr>
        </p:nvSpPr>
        <p:spPr/>
        <p:txBody>
          <a:bodyPr/>
          <a:p>
            <a:fld id="{E049F29A-D0B0-4085-9085-0F2A521682DC}" type="datetimeFigureOut">
              <a:rPr lang="en-US" smtClean="0"/>
              <a:t>19-Mar-21</a:t>
            </a:fld>
            <a:endParaRPr lang="en-US"/>
          </a:p>
        </p:txBody>
      </p:sp>
      <p:sp>
        <p:nvSpPr>
          <p:cNvPr id="1048676" name="Footer Placeholder 2"/>
          <p:cNvSpPr>
            <a:spLocks noGrp="1"/>
          </p:cNvSpPr>
          <p:nvPr>
            <p:ph type="ftr" sz="quarter" idx="11"/>
          </p:nvPr>
        </p:nvSpPr>
        <p:spPr/>
        <p:txBody>
          <a:bodyPr/>
          <a:p>
            <a:endParaRPr lang="en-US"/>
          </a:p>
        </p:txBody>
      </p:sp>
      <p:sp>
        <p:nvSpPr>
          <p:cNvPr id="1048677" name="Slide Number Placeholder 3"/>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74" name=""/>
        <p:cNvGrpSpPr/>
        <p:nvPr/>
      </p:nvGrpSpPr>
      <p:grpSpPr>
        <a:xfrm>
          <a:off x="0" y="0"/>
          <a:ext cx="0" cy="0"/>
          <a:chOff x="0" y="0"/>
          <a:chExt cx="0" cy="0"/>
        </a:xfrm>
      </p:grpSpPr>
      <p:sp>
        <p:nvSpPr>
          <p:cNvPr id="1048713" name="Title 1"/>
          <p:cNvSpPr>
            <a:spLocks noGrp="1"/>
          </p:cNvSpPr>
          <p:nvPr>
            <p:ph type="title"/>
          </p:nvPr>
        </p:nvSpPr>
        <p:spPr>
          <a:xfrm>
            <a:off x="1154953" y="1447800"/>
            <a:ext cx="3401064" cy="1447800"/>
          </a:xfrm>
        </p:spPr>
        <p:txBody>
          <a:bodyPr anchor="b"/>
          <a:lstStyle>
            <a:lvl1pPr algn="l">
              <a:defRPr b="0" sz="2400"/>
            </a:lvl1pPr>
          </a:lstStyle>
          <a:p>
            <a:r>
              <a:rPr lang="en-US"/>
              <a:t>Click to edit Master title style</a:t>
            </a:r>
            <a:endParaRPr dirty="0" lang="en-US"/>
          </a:p>
        </p:txBody>
      </p:sp>
      <p:sp>
        <p:nvSpPr>
          <p:cNvPr id="1048714"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715" name="Text Placeholder 3"/>
          <p:cNvSpPr>
            <a:spLocks noGrp="1"/>
          </p:cNvSpPr>
          <p:nvPr>
            <p:ph type="body" sz="half" idx="2"/>
          </p:nvPr>
        </p:nvSpPr>
        <p:spPr>
          <a:xfrm>
            <a:off x="1154953" y="3129280"/>
            <a:ext cx="3401063" cy="2895599"/>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716" name="Date Placeholder 4"/>
          <p:cNvSpPr>
            <a:spLocks noGrp="1"/>
          </p:cNvSpPr>
          <p:nvPr>
            <p:ph type="dt" sz="half" idx="10"/>
          </p:nvPr>
        </p:nvSpPr>
        <p:spPr/>
        <p:txBody>
          <a:bodyPr/>
          <a:p>
            <a:fld id="{E049F29A-D0B0-4085-9085-0F2A521682DC}" type="datetimeFigureOut">
              <a:rPr lang="en-US" smtClean="0"/>
              <a:t>19-Mar-21</a:t>
            </a:fld>
            <a:endParaRPr lang="en-US"/>
          </a:p>
        </p:txBody>
      </p:sp>
      <p:sp>
        <p:nvSpPr>
          <p:cNvPr id="1048717" name="Footer Placeholder 5"/>
          <p:cNvSpPr>
            <a:spLocks noGrp="1"/>
          </p:cNvSpPr>
          <p:nvPr>
            <p:ph type="ftr" sz="quarter" idx="11"/>
          </p:nvPr>
        </p:nvSpPr>
        <p:spPr/>
        <p:txBody>
          <a:bodyPr/>
          <a:p>
            <a:endParaRPr lang="en-US"/>
          </a:p>
        </p:txBody>
      </p:sp>
      <p:sp>
        <p:nvSpPr>
          <p:cNvPr id="1048718" name="Slide Number Placeholder 6"/>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64" name=""/>
        <p:cNvGrpSpPr/>
        <p:nvPr/>
      </p:nvGrpSpPr>
      <p:grpSpPr>
        <a:xfrm>
          <a:off x="0" y="0"/>
          <a:ext cx="0" cy="0"/>
          <a:chOff x="0" y="0"/>
          <a:chExt cx="0" cy="0"/>
        </a:xfrm>
      </p:grpSpPr>
      <p:sp>
        <p:nvSpPr>
          <p:cNvPr id="1048643" name="Title 1"/>
          <p:cNvSpPr>
            <a:spLocks noGrp="1"/>
          </p:cNvSpPr>
          <p:nvPr>
            <p:ph type="title"/>
          </p:nvPr>
        </p:nvSpPr>
        <p:spPr>
          <a:xfrm>
            <a:off x="1153907" y="1854192"/>
            <a:ext cx="5092906" cy="1574808"/>
          </a:xfrm>
        </p:spPr>
        <p:txBody>
          <a:bodyPr anchor="b">
            <a:normAutofit/>
          </a:bodyPr>
          <a:lstStyle>
            <a:lvl1pPr algn="l">
              <a:defRPr b="0" sz="3600"/>
            </a:lvl1pPr>
          </a:lstStyle>
          <a:p>
            <a:r>
              <a:rPr lang="en-US"/>
              <a:t>Click to edit Master title style</a:t>
            </a:r>
            <a:endParaRPr dirty="0" lang="en-US"/>
          </a:p>
        </p:txBody>
      </p:sp>
      <p:sp>
        <p:nvSpPr>
          <p:cNvPr id="1048644" name="Picture Placeholder 2"/>
          <p:cNvSpPr>
            <a:spLocks noChangeAspect="1" noGrp="1"/>
          </p:cNvSpPr>
          <p:nvPr>
            <p:ph type="pic" idx="1"/>
          </p:nvPr>
        </p:nvSpPr>
        <p:spPr>
          <a:xfrm>
            <a:off x="6949546" y="1143000"/>
            <a:ext cx="3200400" cy="4572000"/>
          </a:xfrm>
          <a:prstGeom prst="roundRect">
            <a:avLst>
              <a:gd name="adj" fmla="val 1858"/>
            </a:avLst>
          </a:prstGeom>
          <a:effectLst>
            <a:outerShdw algn="tl" blurRad="50800" dir="5400000" dist="50800" rotWithShape="0">
              <a:srgbClr val="000000">
                <a:alpha val="43000"/>
              </a:srgbClr>
            </a:outerShdw>
          </a:effectLst>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a:t>Click icon to add picture</a:t>
            </a:r>
            <a:endParaRPr dirty="0" lang="en-US"/>
          </a:p>
        </p:txBody>
      </p:sp>
      <p:sp>
        <p:nvSpPr>
          <p:cNvPr id="1048645" name="Text Placeholder 3"/>
          <p:cNvSpPr>
            <a:spLocks noGrp="1"/>
          </p:cNvSpPr>
          <p:nvPr>
            <p:ph type="body" sz="half" idx="2"/>
          </p:nvPr>
        </p:nvSpPr>
        <p:spPr>
          <a:xfrm>
            <a:off x="1154954" y="3657600"/>
            <a:ext cx="5084979" cy="1371600"/>
          </a:xfrm>
        </p:spPr>
        <p:txBody>
          <a:bodyPr>
            <a:normAutofit/>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46" name="Date Placeholder 4"/>
          <p:cNvSpPr>
            <a:spLocks noGrp="1"/>
          </p:cNvSpPr>
          <p:nvPr>
            <p:ph type="dt" sz="half" idx="10"/>
          </p:nvPr>
        </p:nvSpPr>
        <p:spPr/>
        <p:txBody>
          <a:bodyPr/>
          <a:p>
            <a:fld id="{E049F29A-D0B0-4085-9085-0F2A521682DC}" type="datetimeFigureOut">
              <a:rPr lang="en-US" smtClean="0"/>
              <a:t>19-Mar-21</a:t>
            </a:fld>
            <a:endParaRPr lang="en-US"/>
          </a:p>
        </p:txBody>
      </p:sp>
      <p:sp>
        <p:nvSpPr>
          <p:cNvPr id="1048647" name="Footer Placeholder 5"/>
          <p:cNvSpPr>
            <a:spLocks noGrp="1"/>
          </p:cNvSpPr>
          <p:nvPr>
            <p:ph type="ftr" sz="quarter" idx="11"/>
          </p:nvPr>
        </p:nvSpPr>
        <p:spPr/>
        <p:txBody>
          <a:bodyPr/>
          <a:p>
            <a:endParaRPr lang="en-US"/>
          </a:p>
        </p:txBody>
      </p:sp>
      <p:sp>
        <p:nvSpPr>
          <p:cNvPr id="1048648" name="Slide Number Placeholder 6"/>
          <p:cNvSpPr>
            <a:spLocks noGrp="1"/>
          </p:cNvSpPr>
          <p:nvPr>
            <p:ph type="sldNum" sz="quarter" idx="12"/>
          </p:nvPr>
        </p:nvSpPr>
        <p:spPr/>
        <p:txBody>
          <a:bodyPr/>
          <a:p>
            <a:fld id="{6C8B5CAF-D241-4021-A277-EB4E07AC7FE6}" type="slidenum">
              <a:rPr lang="en-US" smtClean="0"/>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image" Target="../media/image1.png"/><Relationship Id="rId19" Type="http://schemas.openxmlformats.org/officeDocument/2006/relationships/image" Target="../media/image2.png"/><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1" name=""/>
        <p:cNvGrpSpPr/>
        <p:nvPr/>
      </p:nvGrpSpPr>
      <p:grpSpPr>
        <a:xfrm>
          <a:off x="0" y="0"/>
          <a:ext cx="0" cy="0"/>
          <a:chOff x="0" y="0"/>
          <a:chExt cx="0" cy="0"/>
        </a:xfrm>
      </p:grpSpPr>
      <p:pic>
        <p:nvPicPr>
          <p:cNvPr id="2097152" name="Picture 7"/>
          <p:cNvPicPr>
            <a:picLocks noChangeAspect="1"/>
          </p:cNvPicPr>
          <p:nvPr/>
        </p:nvPicPr>
        <p:blipFill rotWithShape="1">
          <a:blip xmlns:r="http://schemas.openxmlformats.org/officeDocument/2006/relationships" r:embed="rId18"/>
          <a:srcRect l="3613"/>
          <a:stretch>
            <a:fillRect/>
          </a:stretch>
        </p:blipFill>
        <p:spPr>
          <a:xfrm>
            <a:off x="0" y="2669685"/>
            <a:ext cx="4037012" cy="4188315"/>
          </a:xfrm>
          <a:prstGeom prst="rect"/>
        </p:spPr>
      </p:pic>
      <p:pic>
        <p:nvPicPr>
          <p:cNvPr id="2097153" name="Picture 6"/>
          <p:cNvPicPr>
            <a:picLocks noChangeAspect="1"/>
          </p:cNvPicPr>
          <p:nvPr/>
        </p:nvPicPr>
        <p:blipFill rotWithShape="1">
          <a:blip xmlns:r="http://schemas.openxmlformats.org/officeDocument/2006/relationships" r:embed="rId19"/>
          <a:srcRect l="35640"/>
          <a:stretch>
            <a:fillRect/>
          </a:stretch>
        </p:blipFill>
        <p:spPr>
          <a:xfrm>
            <a:off x="0" y="2892347"/>
            <a:ext cx="1522412" cy="2365453"/>
          </a:xfrm>
          <a:prstGeom prst="rect"/>
        </p:spPr>
      </p:pic>
      <p:sp>
        <p:nvSpPr>
          <p:cNvPr id="1048576" name="Oval 15"/>
          <p:cNvSpPr/>
          <p:nvPr/>
        </p:nvSpPr>
        <p:spPr>
          <a:xfrm>
            <a:off x="8609012" y="1676400"/>
            <a:ext cx="2819400" cy="2819400"/>
          </a:xfrm>
          <a:prstGeom prst="ellipse"/>
          <a:gradFill flip="none" rotWithShape="1">
            <a:gsLst>
              <a:gs pos="0">
                <a:schemeClr val="bg2">
                  <a:lumMod val="60000"/>
                  <a:lumOff val="40000"/>
                  <a:alpha val="7000"/>
                </a:schemeClr>
              </a:gs>
              <a:gs pos="36000">
                <a:schemeClr val="bg2">
                  <a:lumMod val="60000"/>
                  <a:lumOff val="40000"/>
                  <a:alpha val="6000"/>
                </a:schemeClr>
              </a:gs>
              <a:gs pos="69000">
                <a:schemeClr val="bg2">
                  <a:lumMod val="60000"/>
                  <a:lumOff val="40000"/>
                  <a:alpha val="0"/>
                </a:schemeClr>
              </a:gs>
            </a:gsLst>
            <a:path path="circle">
              <a:fillToRect l="50000" t="50000" r="50000" b="50000"/>
            </a:path>
          </a:gradFill>
          <a:ln>
            <a:noFill/>
          </a:ln>
          <a:effectLst/>
        </p:spPr>
        <p:style>
          <a:lnRef idx="1">
            <a:schemeClr val="accent1"/>
          </a:lnRef>
          <a:fillRef idx="3">
            <a:schemeClr val="accent1"/>
          </a:fillRef>
          <a:effectRef idx="2">
            <a:schemeClr val="accent1"/>
          </a:effectRef>
          <a:fontRef idx="minor">
            <a:schemeClr val="lt1"/>
          </a:fontRef>
        </p:style>
      </p:sp>
      <p:pic>
        <p:nvPicPr>
          <p:cNvPr id="2097154" name="Picture 8"/>
          <p:cNvPicPr>
            <a:picLocks noChangeAspect="1"/>
          </p:cNvPicPr>
          <p:nvPr/>
        </p:nvPicPr>
        <p:blipFill rotWithShape="1">
          <a:blip xmlns:r="http://schemas.openxmlformats.org/officeDocument/2006/relationships" r:embed="rId20"/>
          <a:srcRect t="28813"/>
          <a:stretch>
            <a:fillRect/>
          </a:stretch>
        </p:blipFill>
        <p:spPr>
          <a:xfrm>
            <a:off x="7999412" y="0"/>
            <a:ext cx="1603387" cy="1141407"/>
          </a:xfrm>
          <a:prstGeom prst="rect"/>
        </p:spPr>
      </p:pic>
      <p:pic>
        <p:nvPicPr>
          <p:cNvPr id="2097155" name="Picture 9"/>
          <p:cNvPicPr>
            <a:picLocks noChangeAspect="1"/>
          </p:cNvPicPr>
          <p:nvPr/>
        </p:nvPicPr>
        <p:blipFill rotWithShape="1">
          <a:blip xmlns:r="http://schemas.openxmlformats.org/officeDocument/2006/relationships" r:embed="rId21"/>
          <a:srcRect b="23320"/>
          <a:stretch>
            <a:fillRect/>
          </a:stretch>
        </p:blipFill>
        <p:spPr>
          <a:xfrm>
            <a:off x="8605878" y="6096000"/>
            <a:ext cx="993734" cy="762000"/>
          </a:xfrm>
          <a:prstGeom prst="rect"/>
        </p:spPr>
      </p:pic>
      <p:sp>
        <p:nvSpPr>
          <p:cNvPr id="1048577" name="Rectangle 13"/>
          <p:cNvSpPr/>
          <p:nvPr/>
        </p:nvSpPr>
        <p:spPr>
          <a:xfrm>
            <a:off x="10437812" y="0"/>
            <a:ext cx="685800" cy="1143000"/>
          </a:xfrm>
          <a:prstGeom prst="rect"/>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8578" name="Title Placeholder 1"/>
          <p:cNvSpPr>
            <a:spLocks noGrp="1"/>
          </p:cNvSpPr>
          <p:nvPr>
            <p:ph type="title"/>
          </p:nvPr>
        </p:nvSpPr>
        <p:spPr>
          <a:xfrm>
            <a:off x="646111" y="452718"/>
            <a:ext cx="9404723" cy="1400530"/>
          </a:xfrm>
          <a:prstGeom prst="rect"/>
        </p:spPr>
        <p:txBody>
          <a:bodyPr anchor="t" bIns="45720" lIns="91440" rIns="91440" rtlCol="0" tIns="45720" vert="horz">
            <a:noAutofit/>
          </a:bodyPr>
          <a:p>
            <a:r>
              <a:rPr lang="en-US"/>
              <a:t>Click to edit Master title style</a:t>
            </a:r>
            <a:endParaRPr dirty="0" lang="en-US"/>
          </a:p>
        </p:txBody>
      </p:sp>
      <p:sp>
        <p:nvSpPr>
          <p:cNvPr id="1048579" name="Text Placeholder 2"/>
          <p:cNvSpPr>
            <a:spLocks noGrp="1"/>
          </p:cNvSpPr>
          <p:nvPr>
            <p:ph type="body" idx="1"/>
          </p:nvPr>
        </p:nvSpPr>
        <p:spPr>
          <a:xfrm>
            <a:off x="1103312" y="2052918"/>
            <a:ext cx="8946541" cy="4195481"/>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0" name="Date Placeholder 3"/>
          <p:cNvSpPr>
            <a:spLocks noGrp="1"/>
          </p:cNvSpPr>
          <p:nvPr>
            <p:ph type="dt" sz="half" idx="2"/>
          </p:nvPr>
        </p:nvSpPr>
        <p:spPr>
          <a:xfrm rot="5400000">
            <a:off x="10155639" y="1790701"/>
            <a:ext cx="990599" cy="304799"/>
          </a:xfrm>
          <a:prstGeom prst="rect"/>
        </p:spPr>
        <p:txBody>
          <a:bodyPr anchor="t" bIns="45720" lIns="91440" rIns="91440" rtlCol="0" tIns="45720" vert="horz"/>
          <a:lstStyle>
            <a:lvl1pPr algn="l">
              <a:defRPr b="0" sz="1100" i="0">
                <a:solidFill>
                  <a:schemeClr val="tx1">
                    <a:tint val="75000"/>
                    <a:alpha val="60000"/>
                  </a:schemeClr>
                </a:solidFill>
              </a:defRPr>
            </a:lvl1pPr>
          </a:lstStyle>
          <a:p>
            <a:fld id="{E049F29A-D0B0-4085-9085-0F2A521682DC}" type="datetimeFigureOut">
              <a:rPr lang="en-US" smtClean="0"/>
              <a:t>19-Mar-21</a:t>
            </a:fld>
            <a:endParaRPr lang="en-US"/>
          </a:p>
        </p:txBody>
      </p:sp>
      <p:sp>
        <p:nvSpPr>
          <p:cNvPr id="1048581" name="Footer Placeholder 4"/>
          <p:cNvSpPr>
            <a:spLocks noGrp="1"/>
          </p:cNvSpPr>
          <p:nvPr>
            <p:ph type="ftr" sz="quarter" idx="3"/>
          </p:nvPr>
        </p:nvSpPr>
        <p:spPr>
          <a:xfrm rot="5400000">
            <a:off x="8951573" y="3225297"/>
            <a:ext cx="3859795" cy="304801"/>
          </a:xfrm>
          <a:prstGeom prst="rect"/>
        </p:spPr>
        <p:txBody>
          <a:bodyPr anchor="b" bIns="45720" lIns="91440" rIns="91440" rtlCol="0" tIns="45720" vert="horz"/>
          <a:lstStyle>
            <a:lvl1pPr algn="l">
              <a:defRPr b="0" sz="1100" i="0">
                <a:solidFill>
                  <a:schemeClr val="tx1">
                    <a:tint val="75000"/>
                    <a:alpha val="60000"/>
                  </a:schemeClr>
                </a:solidFill>
              </a:defRPr>
            </a:lvl1pPr>
          </a:lstStyle>
          <a:p>
            <a:endParaRPr lang="en-US"/>
          </a:p>
        </p:txBody>
      </p:sp>
      <p:sp>
        <p:nvSpPr>
          <p:cNvPr id="1048582" name="Slide Number Placeholder 5"/>
          <p:cNvSpPr>
            <a:spLocks noGrp="1"/>
          </p:cNvSpPr>
          <p:nvPr>
            <p:ph type="sldNum" sz="quarter" idx="4"/>
          </p:nvPr>
        </p:nvSpPr>
        <p:spPr bwMode="gray">
          <a:xfrm>
            <a:off x="10352540" y="295729"/>
            <a:ext cx="838199" cy="767687"/>
          </a:xfrm>
          <a:prstGeom prst="rect"/>
        </p:spPr>
        <p:txBody>
          <a:bodyPr anchor="b" bIns="45720" lIns="91440" rIns="91440" rtlCol="0" tIns="45720" vert="horz"/>
          <a:lstStyle>
            <a:lvl1pPr algn="ctr">
              <a:defRPr b="0" sz="2800" i="0">
                <a:solidFill>
                  <a:schemeClr val="tx1">
                    <a:tint val="75000"/>
                  </a:schemeClr>
                </a:solidFill>
              </a:defRPr>
            </a:lvl1pPr>
          </a:lstStyle>
          <a:p>
            <a:fld id="{6C8B5CAF-D241-4021-A277-EB4E07AC7FE6}" type="slidenum">
              <a:rPr lang="en-US" smtClean="0"/>
              <a:t>‹#›</a:t>
            </a:fld>
            <a:endParaRPr lang="en-US"/>
          </a:p>
        </p:txBody>
      </p:sp>
    </p:spTree>
  </p:cSld>
  <p:clrMap accent1="accent1" accent2="accent2" accent3="accent3" accent4="accent4" accent5="accent5" accent6="accent6" bg1="dk1" bg2="dk2" tx1="lt1" tx2="lt2"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ransition spd="slow">
    <p:strips dir="rd"/>
  </p:transition>
  <p:txStyles>
    <p:titleStyle>
      <a:lvl1pPr algn="l" defTabSz="457200" eaLnBrk="1" hangingPunct="1" latinLnBrk="0" rtl="0">
        <a:spcBef>
          <a:spcPct val="0"/>
        </a:spcBef>
        <a:buNone/>
        <a:defRPr b="0" sz="420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bg2">
            <a:lumMod val="40000"/>
            <a:lumOff val="60000"/>
          </a:schemeClr>
        </a:buClr>
        <a:buSzPct val="80000"/>
        <a:buFont typeface="Wingdings 3" charset="2"/>
        <a:buChar char=""/>
        <a:defRPr b="0" sz="2000" i="0" kern="1200">
          <a:solidFill>
            <a:schemeClr val="tx1"/>
          </a:solidFill>
          <a:latin typeface="+mj-lt"/>
          <a:ea typeface="+mj-ea"/>
          <a:cs typeface="+mj-cs"/>
        </a:defRPr>
      </a:lvl1pPr>
      <a:lvl2pPr algn="l" defTabSz="457200" eaLnBrk="1" hangingPunct="1" indent="-285750" latinLnBrk="0" marL="742950" rtl="0">
        <a:spcBef>
          <a:spcPts val="1000"/>
        </a:spcBef>
        <a:spcAft>
          <a:spcPts val="0"/>
        </a:spcAft>
        <a:buClr>
          <a:schemeClr val="bg2">
            <a:lumMod val="40000"/>
            <a:lumOff val="60000"/>
          </a:schemeClr>
        </a:buClr>
        <a:buSzPct val="80000"/>
        <a:buFont typeface="Wingdings 3" charset="2"/>
        <a:buChar char=""/>
        <a:defRPr b="0" sz="1800" i="0" kern="1200">
          <a:solidFill>
            <a:schemeClr val="tx1"/>
          </a:solidFill>
          <a:latin typeface="+mj-lt"/>
          <a:ea typeface="+mj-ea"/>
          <a:cs typeface="+mj-cs"/>
        </a:defRPr>
      </a:lvl2pPr>
      <a:lvl3pPr algn="l" defTabSz="457200" eaLnBrk="1" hangingPunct="1" indent="-228600" latinLnBrk="0" marL="1143000" rtl="0">
        <a:spcBef>
          <a:spcPts val="1000"/>
        </a:spcBef>
        <a:spcAft>
          <a:spcPts val="0"/>
        </a:spcAft>
        <a:buClr>
          <a:schemeClr val="bg2">
            <a:lumMod val="40000"/>
            <a:lumOff val="60000"/>
          </a:schemeClr>
        </a:buClr>
        <a:buSzPct val="80000"/>
        <a:buFont typeface="Wingdings 3" charset="2"/>
        <a:buChar char=""/>
        <a:defRPr b="0" sz="1600" i="0" kern="1200">
          <a:solidFill>
            <a:schemeClr val="tx1"/>
          </a:solidFill>
          <a:latin typeface="+mj-lt"/>
          <a:ea typeface="+mj-ea"/>
          <a:cs typeface="+mj-cs"/>
        </a:defRPr>
      </a:lvl3pPr>
      <a:lvl4pPr algn="l" defTabSz="457200" eaLnBrk="1" hangingPunct="1" indent="-228600" latinLnBrk="0" marL="16002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4pPr>
      <a:lvl5pPr algn="l" defTabSz="457200" eaLnBrk="1" hangingPunct="1" indent="-228600" latinLnBrk="0" marL="20574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5pPr>
      <a:lvl6pPr algn="l" defTabSz="457200" eaLnBrk="1" hangingPunct="1" indent="-228600" latinLnBrk="0" marL="25060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6pPr>
      <a:lvl7pPr algn="l" defTabSz="457200" eaLnBrk="1" hangingPunct="1" indent="-228600" latinLnBrk="0" marL="29718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7pPr>
      <a:lvl8pPr algn="l" defTabSz="457200" eaLnBrk="1" hangingPunct="1" indent="-228600" latinLnBrk="0" marL="34290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8pPr>
      <a:lvl9pPr algn="l" defTabSz="457200" eaLnBrk="1" hangingPunct="1" indent="-228600" latinLnBrk="0" marL="3886200" rtl="0">
        <a:spcBef>
          <a:spcPts val="1000"/>
        </a:spcBef>
        <a:spcAft>
          <a:spcPts val="0"/>
        </a:spcAft>
        <a:buClr>
          <a:schemeClr val="bg2">
            <a:lumMod val="40000"/>
            <a:lumOff val="60000"/>
          </a:schemeClr>
        </a:buClr>
        <a:buSzPct val="80000"/>
        <a:buFont typeface="Wingdings 3" charset="2"/>
        <a:buChar char=""/>
        <a:defRPr b="0" sz="1400" i="0" kern="1200">
          <a:solidFill>
            <a:schemeClr val="tx1"/>
          </a:solidFill>
          <a:latin typeface="+mj-lt"/>
          <a:ea typeface="+mj-ea"/>
          <a:cs typeface="+mj-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588" name="Title 1"/>
          <p:cNvSpPr>
            <a:spLocks noGrp="1"/>
          </p:cNvSpPr>
          <p:nvPr>
            <p:ph type="ctrTitle"/>
          </p:nvPr>
        </p:nvSpPr>
        <p:spPr>
          <a:xfrm>
            <a:off x="0" y="5084763"/>
            <a:ext cx="12192000" cy="1773237"/>
          </a:xfrm>
        </p:spPr>
        <p:txBody>
          <a:bodyPr>
            <a:normAutofit fontScale="90000"/>
          </a:bodyPr>
          <a:p>
            <a:r>
              <a:rPr dirty="0" lang="en-US"/>
              <a:t>Walmart supply chain management</a:t>
            </a:r>
            <a:br>
              <a:rPr dirty="0" lang="en-US"/>
            </a:br>
            <a:br>
              <a:rPr dirty="0" lang="en-US"/>
            </a:br>
            <a:br>
              <a:rPr dirty="0" lang="en-US"/>
            </a:br>
            <a:r>
              <a:rPr dirty="0" lang="en-US"/>
              <a:t>Name</a:t>
            </a:r>
            <a:br>
              <a:rPr dirty="0" lang="en-US"/>
            </a:br>
            <a:r>
              <a:rPr dirty="0" lang="en-US"/>
              <a:t>Course</a:t>
            </a:r>
            <a:br>
              <a:rPr dirty="0" lang="en-US"/>
            </a:br>
            <a:r>
              <a:rPr dirty="0" lang="en-US"/>
              <a:t>Institution</a:t>
            </a:r>
            <a:br>
              <a:rPr dirty="0" lang="en-US"/>
            </a:br>
            <a:r>
              <a:rPr dirty="0" lang="en-US"/>
              <a:t>Date</a:t>
            </a:r>
            <a:br>
              <a:rPr dirty="0" lang="en-US"/>
            </a:br>
            <a:endParaRPr dirty="0" lang="en-US"/>
          </a:p>
        </p:txBody>
      </p:sp>
    </p:spTree>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07" name="Title 1"/>
          <p:cNvSpPr>
            <a:spLocks noGrp="1"/>
          </p:cNvSpPr>
          <p:nvPr>
            <p:ph type="title"/>
          </p:nvPr>
        </p:nvSpPr>
        <p:spPr/>
        <p:txBody>
          <a:bodyPr/>
          <a:p>
            <a:r>
              <a:rPr dirty="0" lang="en-US"/>
              <a:t>Alternatives Strategies</a:t>
            </a:r>
          </a:p>
        </p:txBody>
      </p:sp>
      <p:sp>
        <p:nvSpPr>
          <p:cNvPr id="1048608" name="Content Placeholder 2"/>
          <p:cNvSpPr>
            <a:spLocks noGrp="1"/>
          </p:cNvSpPr>
          <p:nvPr>
            <p:ph idx="1"/>
          </p:nvPr>
        </p:nvSpPr>
        <p:spPr/>
        <p:txBody>
          <a:bodyPr/>
          <a:p>
            <a:r>
              <a:rPr dirty="0" lang="en-US"/>
              <a:t>Walmart Inc. is experiencing a banner year, having risen to the top of the Fortune 500 chart.</a:t>
            </a:r>
          </a:p>
          <a:p>
            <a:r>
              <a:rPr dirty="0" lang="en-US"/>
              <a:t>Most people in the supermarket sector view the business as a dictator but Walmart Inc. has the choice of adopting a friendlier organizational approach as an alternative strategy.</a:t>
            </a:r>
          </a:p>
          <a:p>
            <a:r>
              <a:rPr dirty="0" lang="en-US"/>
              <a:t>Countless anti-Walmart Inc. activist organizations have come up to drive the corporate behemoth out of local neighborhoods.</a:t>
            </a:r>
          </a:p>
          <a:p>
            <a:endParaRPr dirty="0" lang="en-US"/>
          </a:p>
        </p:txBody>
      </p:sp>
    </p:spTree>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09" name="Title 1"/>
          <p:cNvSpPr>
            <a:spLocks noGrp="1"/>
          </p:cNvSpPr>
          <p:nvPr>
            <p:ph type="title"/>
          </p:nvPr>
        </p:nvSpPr>
        <p:spPr/>
        <p:txBody>
          <a:bodyPr/>
          <a:p>
            <a:endParaRPr lang="en-US"/>
          </a:p>
        </p:txBody>
      </p:sp>
      <p:sp>
        <p:nvSpPr>
          <p:cNvPr id="1048610" name="Content Placeholder 2"/>
          <p:cNvSpPr>
            <a:spLocks noGrp="1"/>
          </p:cNvSpPr>
          <p:nvPr>
            <p:ph idx="1"/>
          </p:nvPr>
        </p:nvSpPr>
        <p:spPr/>
        <p:txBody>
          <a:bodyPr/>
          <a:p>
            <a:r>
              <a:rPr dirty="0" lang="en-US"/>
              <a:t>Walmart Inc. enjoys donating funds to charity and claiming to do well. They must take a more involved role in this work rather than merely donating money to organizations like the United Way.</a:t>
            </a:r>
          </a:p>
          <a:p>
            <a:r>
              <a:rPr dirty="0" lang="en-US"/>
              <a:t>Walmart Inc. should send shop managers and executives into local areas to donate their resources in a positive way. </a:t>
            </a:r>
          </a:p>
          <a:p>
            <a:r>
              <a:rPr dirty="0" lang="en-US"/>
              <a:t>It would also be beneficial if salaried store managers were allowed to collaborate on community events after work hours rather than being encouraged to do so on their own. </a:t>
            </a:r>
          </a:p>
        </p:txBody>
      </p:sp>
    </p:spTree>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11" name="Title 1"/>
          <p:cNvSpPr>
            <a:spLocks noGrp="1"/>
          </p:cNvSpPr>
          <p:nvPr>
            <p:ph type="title"/>
          </p:nvPr>
        </p:nvSpPr>
        <p:spPr/>
        <p:txBody>
          <a:bodyPr/>
          <a:p>
            <a:r>
              <a:rPr dirty="0" lang="en-US"/>
              <a:t>Walmart's Opportunities</a:t>
            </a:r>
          </a:p>
        </p:txBody>
      </p:sp>
      <p:sp>
        <p:nvSpPr>
          <p:cNvPr id="1048612" name="Content Placeholder 2"/>
          <p:cNvSpPr>
            <a:spLocks noGrp="1"/>
          </p:cNvSpPr>
          <p:nvPr>
            <p:ph idx="1"/>
          </p:nvPr>
        </p:nvSpPr>
        <p:spPr/>
        <p:txBody>
          <a:bodyPr/>
          <a:p>
            <a:r>
              <a:rPr dirty="0" lang="en-US"/>
              <a:t>Walmart's opportunities are mostly focused on expanding its business and improving its operating practices.</a:t>
            </a:r>
          </a:p>
          <a:p>
            <a:r>
              <a:rPr dirty="0" lang="en-US"/>
              <a:t>Walmart's desire to invest in developing countries is determined by their level of economic growth</a:t>
            </a:r>
          </a:p>
          <a:p>
            <a:r>
              <a:rPr dirty="0" lang="en-US"/>
              <a:t>Walmart Inc. got into trouble in Germany, where it tried to reduce all of the costs below those of its rivals. This is against the law in Germany, where government price manipulation is popular. Walmart Inc. was finally able to get around the statute, but this did not leave Germans comfortable. </a:t>
            </a:r>
          </a:p>
        </p:txBody>
      </p:sp>
    </p:spTree>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sp>
        <p:nvSpPr>
          <p:cNvPr id="1048613" name="Title 1"/>
          <p:cNvSpPr>
            <a:spLocks noGrp="1"/>
          </p:cNvSpPr>
          <p:nvPr>
            <p:ph type="title"/>
          </p:nvPr>
        </p:nvSpPr>
        <p:spPr/>
        <p:txBody>
          <a:bodyPr/>
          <a:p>
            <a:r>
              <a:rPr dirty="0" lang="en-US"/>
              <a:t>Alternatives Evaluation and Recommendations</a:t>
            </a:r>
          </a:p>
        </p:txBody>
      </p:sp>
      <p:sp>
        <p:nvSpPr>
          <p:cNvPr id="1048614" name="Content Placeholder 2"/>
          <p:cNvSpPr>
            <a:spLocks noGrp="1"/>
          </p:cNvSpPr>
          <p:nvPr>
            <p:ph idx="1"/>
          </p:nvPr>
        </p:nvSpPr>
        <p:spPr/>
        <p:txBody>
          <a:bodyPr>
            <a:normAutofit/>
          </a:bodyPr>
          <a:p>
            <a:r>
              <a:rPr dirty="0" lang="en-US"/>
              <a:t>Walmart Inc. is adamant that the best path to advance is to establish long-term partnerships with vendors so that knowledge exchange is more secure and easy.</a:t>
            </a:r>
          </a:p>
          <a:p>
            <a:r>
              <a:rPr dirty="0" lang="en-US"/>
              <a:t>Aside from these routes, the transit system is very effective, and their buses are equipped with special navigational devices that help them maintain track of their transportation system. </a:t>
            </a:r>
          </a:p>
          <a:p>
            <a:r>
              <a:rPr dirty="0" lang="en-US"/>
              <a:t>Walmart Inc. uses a structure through which the delivery center is explicitly connected to the shipping group, and the actual warehouse is linked to the shipment party as well. It raises operational costs since one shipment is connected to the delivery center, and when an order is placed, it is picked, packaged, and delivered separately to each store site. </a:t>
            </a:r>
          </a:p>
        </p:txBody>
      </p:sp>
    </p:spTree>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15" name="Title 1"/>
          <p:cNvSpPr>
            <a:spLocks noGrp="1"/>
          </p:cNvSpPr>
          <p:nvPr>
            <p:ph type="title"/>
          </p:nvPr>
        </p:nvSpPr>
        <p:spPr/>
        <p:txBody>
          <a:bodyPr/>
          <a:p>
            <a:r>
              <a:rPr dirty="0" lang="en-US"/>
              <a:t>Implementation</a:t>
            </a:r>
          </a:p>
        </p:txBody>
      </p:sp>
      <p:sp>
        <p:nvSpPr>
          <p:cNvPr id="1048616" name="Content Placeholder 2"/>
          <p:cNvSpPr>
            <a:spLocks noGrp="1"/>
          </p:cNvSpPr>
          <p:nvPr>
            <p:ph idx="1"/>
          </p:nvPr>
        </p:nvSpPr>
        <p:spPr/>
        <p:txBody>
          <a:bodyPr>
            <a:normAutofit fontScale="95000" lnSpcReduction="10000"/>
          </a:bodyPr>
          <a:p>
            <a:r>
              <a:rPr dirty="0" lang="en-US"/>
              <a:t>Walmart Inc.'s public relations campaign would continue to render these policy priorities a reality. </a:t>
            </a:r>
          </a:p>
          <a:p>
            <a:r>
              <a:rPr dirty="0" lang="en-US"/>
              <a:t>Gaining connections to policymakers who will support Walmart Inc. in meeting its targets is also part of the public relations policy. </a:t>
            </a:r>
          </a:p>
          <a:p>
            <a:r>
              <a:rPr dirty="0" lang="en-US"/>
              <a:t>The public relations campaign may also counter the critical feelings held by certain groups who believe Walmart Inc. is infiltrating many more supermarket markets than it should. </a:t>
            </a:r>
          </a:p>
          <a:p>
            <a:r>
              <a:rPr dirty="0" lang="en-US"/>
              <a:t>For Walmart Inc. is to continue to enjoy strong market awareness, these issues must be resolved. </a:t>
            </a:r>
          </a:p>
          <a:p>
            <a:r>
              <a:rPr dirty="0" lang="en-US"/>
              <a:t>If Walmart Inc. is to stay at the top of game, whilst still retaining a positive image and making the brand associated with affordable rates and high-quality products, it would need to enforce these guidelines.</a:t>
            </a:r>
          </a:p>
          <a:p>
            <a:endParaRPr dirty="0" lang="en-US"/>
          </a:p>
        </p:txBody>
      </p:sp>
    </p:spTree>
  </p:cSld>
  <p:clrMapOvr>
    <a:masterClrMapping/>
  </p:clrMapOvr>
  <p:transition spd="slow">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5" name=""/>
        <p:cNvGrpSpPr/>
        <p:nvPr/>
      </p:nvGrpSpPr>
      <p:grpSpPr>
        <a:xfrm>
          <a:off x="0" y="0"/>
          <a:ext cx="0" cy="0"/>
          <a:chOff x="0" y="0"/>
          <a:chExt cx="0" cy="0"/>
        </a:xfrm>
      </p:grpSpPr>
      <p:sp>
        <p:nvSpPr>
          <p:cNvPr id="1048617" name="Title 1"/>
          <p:cNvSpPr>
            <a:spLocks noGrp="1"/>
          </p:cNvSpPr>
          <p:nvPr>
            <p:ph type="title"/>
          </p:nvPr>
        </p:nvSpPr>
        <p:spPr/>
        <p:txBody>
          <a:bodyPr/>
          <a:p>
            <a:r>
              <a:rPr dirty="0" lang="en-US"/>
              <a:t>Control and Evaluation</a:t>
            </a:r>
          </a:p>
        </p:txBody>
      </p:sp>
      <p:sp>
        <p:nvSpPr>
          <p:cNvPr id="1048618" name="Content Placeholder 2"/>
          <p:cNvSpPr>
            <a:spLocks noGrp="1"/>
          </p:cNvSpPr>
          <p:nvPr>
            <p:ph idx="1"/>
          </p:nvPr>
        </p:nvSpPr>
        <p:spPr/>
        <p:txBody>
          <a:bodyPr/>
          <a:p>
            <a:r>
              <a:rPr dirty="0" lang="en-US"/>
              <a:t>The importance of strategy implementation is similar to, if not greater than, that of strategic preparation. </a:t>
            </a:r>
          </a:p>
          <a:p>
            <a:r>
              <a:rPr dirty="0" lang="en-US"/>
              <a:t>The moment that the team brings all of their brainstorming and analysis to use in order to render the company profitable is called strategy execution. </a:t>
            </a:r>
          </a:p>
          <a:p>
            <a:r>
              <a:rPr dirty="0" lang="en-US"/>
              <a:t>Walmart's multinational policy is to encourage the company to become more internet-connected. </a:t>
            </a:r>
          </a:p>
        </p:txBody>
      </p:sp>
    </p:spTree>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19" name="Title 1"/>
          <p:cNvSpPr>
            <a:spLocks noGrp="1"/>
          </p:cNvSpPr>
          <p:nvPr>
            <p:ph type="title"/>
          </p:nvPr>
        </p:nvSpPr>
        <p:spPr/>
        <p:txBody>
          <a:bodyPr/>
          <a:p>
            <a:endParaRPr lang="en-US"/>
          </a:p>
        </p:txBody>
      </p:sp>
      <p:sp>
        <p:nvSpPr>
          <p:cNvPr id="1048620" name="Content Placeholder 2"/>
          <p:cNvSpPr>
            <a:spLocks noGrp="1"/>
          </p:cNvSpPr>
          <p:nvPr>
            <p:ph idx="1"/>
          </p:nvPr>
        </p:nvSpPr>
        <p:spPr/>
        <p:txBody>
          <a:bodyPr/>
          <a:p>
            <a:r>
              <a:rPr dirty="0" lang="en-US"/>
              <a:t>Walmart's global expansion plans include Latin America and Asia. Walmart has investigated and learned the history, traditions, practices, and other aspects of the countries where they intend to operate in Latin America and Asia in order to be able to draw shoppers from all over the world, and would provide goods to satisfy consumer demand. </a:t>
            </a:r>
          </a:p>
          <a:p>
            <a:r>
              <a:rPr dirty="0" lang="en-US"/>
              <a:t>Walmart can keep track of the effects their supermarkets have had in these countries, as well as the health of their market by matching sales against expected revenue. </a:t>
            </a:r>
          </a:p>
        </p:txBody>
      </p:sp>
    </p:spTree>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sp>
        <p:nvSpPr>
          <p:cNvPr id="1048621" name="Title 1"/>
          <p:cNvSpPr>
            <a:spLocks noGrp="1"/>
          </p:cNvSpPr>
          <p:nvPr>
            <p:ph type="title"/>
          </p:nvPr>
        </p:nvSpPr>
        <p:spPr/>
        <p:txBody>
          <a:bodyPr/>
          <a:p>
            <a:r>
              <a:rPr dirty="0" lang="en-US"/>
              <a:t>Ethics and Governance</a:t>
            </a:r>
          </a:p>
        </p:txBody>
      </p:sp>
      <p:sp>
        <p:nvSpPr>
          <p:cNvPr id="1048622" name="Content Placeholder 2"/>
          <p:cNvSpPr>
            <a:spLocks noGrp="1"/>
          </p:cNvSpPr>
          <p:nvPr>
            <p:ph idx="1"/>
          </p:nvPr>
        </p:nvSpPr>
        <p:spPr/>
        <p:txBody>
          <a:bodyPr/>
          <a:p>
            <a:r>
              <a:rPr dirty="0" lang="en-US"/>
              <a:t>When introducing a new business policy, it is critical to consider how governance can affect the plan, as well as what ethical problems will arise. </a:t>
            </a:r>
          </a:p>
          <a:p>
            <a:r>
              <a:rPr dirty="0" lang="en-US"/>
              <a:t>Walmart must be mindful of the laws that regulate companies utilizing the internet for sales purposes, since our strategic strategy advocates for the internet to expand our consumers' awareness.</a:t>
            </a:r>
          </a:p>
          <a:p>
            <a:r>
              <a:rPr dirty="0" lang="en-US"/>
              <a:t>It must therefore be acquainted with the rules of the states with which it conducts business - Walmart is a socially significant corporation. </a:t>
            </a:r>
          </a:p>
        </p:txBody>
      </p:sp>
    </p:spTree>
  </p:cSld>
  <p:clrMapOvr>
    <a:masterClrMapping/>
  </p:clrMapOvr>
  <p:transition spd="slow">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sp>
        <p:nvSpPr>
          <p:cNvPr id="1048623" name="Title 1"/>
          <p:cNvSpPr>
            <a:spLocks noGrp="1"/>
          </p:cNvSpPr>
          <p:nvPr>
            <p:ph type="title"/>
          </p:nvPr>
        </p:nvSpPr>
        <p:spPr/>
        <p:txBody>
          <a:bodyPr/>
          <a:p>
            <a:endParaRPr lang="en-US"/>
          </a:p>
        </p:txBody>
      </p:sp>
      <p:sp>
        <p:nvSpPr>
          <p:cNvPr id="1048624" name="Content Placeholder 2"/>
          <p:cNvSpPr>
            <a:spLocks noGrp="1"/>
          </p:cNvSpPr>
          <p:nvPr>
            <p:ph idx="1"/>
          </p:nvPr>
        </p:nvSpPr>
        <p:spPr/>
        <p:txBody>
          <a:bodyPr>
            <a:normAutofit/>
          </a:bodyPr>
          <a:p>
            <a:r>
              <a:rPr dirty="0" lang="en-US"/>
              <a:t>Strategic metrics are used to see whether the company's strategic approach has to be tweaked or whether it's operating as intended. The main aim of computing market indicators is to monitor administrative costs, but the overall goal is to convey a company's progress against long- and short-term objectives. </a:t>
            </a:r>
          </a:p>
          <a:p>
            <a:r>
              <a:rPr dirty="0" lang="en-US"/>
              <a:t>A capital ratio informs a firm of its capacity to satisfy short-term financial commitments. Asset turnover rates indicate how well a company uses its assets. Financial debt rates indicate a company's long-term financial stability. </a:t>
            </a:r>
          </a:p>
          <a:p>
            <a:r>
              <a:rPr dirty="0" lang="en-US"/>
              <a:t>Different measurements of a company's capacity to earn income are expressed by profitability ratios. The next move after completing strategy preparation is to bring the proposal into action.</a:t>
            </a:r>
          </a:p>
        </p:txBody>
      </p:sp>
    </p:spTree>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25" name="Title 1"/>
          <p:cNvSpPr>
            <a:spLocks noGrp="1"/>
          </p:cNvSpPr>
          <p:nvPr>
            <p:ph type="title"/>
          </p:nvPr>
        </p:nvSpPr>
        <p:spPr/>
        <p:txBody>
          <a:bodyPr/>
          <a:p>
            <a:r>
              <a:rPr dirty="0" lang="en-US"/>
              <a:t>Conclusion</a:t>
            </a:r>
          </a:p>
        </p:txBody>
      </p:sp>
      <p:sp>
        <p:nvSpPr>
          <p:cNvPr id="1048626" name="Content Placeholder 2"/>
          <p:cNvSpPr>
            <a:spLocks noGrp="1"/>
          </p:cNvSpPr>
          <p:nvPr>
            <p:ph idx="1"/>
          </p:nvPr>
        </p:nvSpPr>
        <p:spPr/>
        <p:txBody>
          <a:bodyPr>
            <a:normAutofit fontScale="95000" lnSpcReduction="10000"/>
          </a:bodyPr>
          <a:p>
            <a:r>
              <a:rPr dirty="0" lang="en-US"/>
              <a:t>Walmart Inc. is the largest employer in the United States and ranks first among Fortune 500 companies.</a:t>
            </a:r>
          </a:p>
          <a:p>
            <a:r>
              <a:rPr dirty="0" lang="en-US"/>
              <a:t>Walmart Inc. is a multinational corporation that exists in several countries and expands into new ones every year. </a:t>
            </a:r>
          </a:p>
          <a:p>
            <a:r>
              <a:rPr dirty="0" lang="en-US"/>
              <a:t>Because of Walmart Inc.'s ever-increasing scale and range of services, their public relations department would become more relevant. </a:t>
            </a:r>
          </a:p>
          <a:p>
            <a:r>
              <a:rPr dirty="0" lang="en-US"/>
              <a:t>Walmart must prioritize leveraging its assets to leverage opportunities in the competitive retail industry. </a:t>
            </a:r>
          </a:p>
          <a:p>
            <a:r>
              <a:rPr dirty="0" lang="en-US"/>
              <a:t>Weaknesses and risks to the enterprise can be seen as secondary concerns. Walmart's HR management standards and merchandise consistency standards will all be strengthened to boost the company's efficiency. </a:t>
            </a:r>
          </a:p>
        </p:txBody>
      </p:sp>
    </p:spTree>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pic>
        <p:nvPicPr>
          <p:cNvPr id="2097156" name="Picture 4" descr="Walmart - Wikipedia"/>
          <p:cNvPicPr>
            <a:picLocks noChangeAspect="1" noChangeArrowheads="1"/>
          </p:cNvPicPr>
          <p:nvPr/>
        </p:nvPicPr>
        <p:blipFill>
          <a:blip xmlns:r="http://schemas.openxmlformats.org/officeDocument/2006/relationships" r:embed="rId1"/>
          <a:srcRect/>
          <a:stretch>
            <a:fillRect/>
          </a:stretch>
        </p:blipFill>
        <p:spPr bwMode="auto">
          <a:xfrm>
            <a:off x="112542" y="182562"/>
            <a:ext cx="11943470" cy="6492875"/>
          </a:xfrm>
          <a:prstGeom prst="rect"/>
          <a:noFill/>
        </p:spPr>
      </p:pic>
    </p:spTree>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sp>
        <p:nvSpPr>
          <p:cNvPr id="1048627" name="Title 1"/>
          <p:cNvSpPr>
            <a:spLocks noGrp="1"/>
          </p:cNvSpPr>
          <p:nvPr>
            <p:ph type="title"/>
          </p:nvPr>
        </p:nvSpPr>
        <p:spPr/>
        <p:txBody>
          <a:bodyPr/>
          <a:p>
            <a:r>
              <a:rPr dirty="0" lang="en-US"/>
              <a:t>References</a:t>
            </a:r>
          </a:p>
        </p:txBody>
      </p:sp>
      <p:sp>
        <p:nvSpPr>
          <p:cNvPr id="1048628" name="Content Placeholder 2"/>
          <p:cNvSpPr>
            <a:spLocks noGrp="1"/>
          </p:cNvSpPr>
          <p:nvPr>
            <p:ph idx="1"/>
          </p:nvPr>
        </p:nvSpPr>
        <p:spPr>
          <a:xfrm>
            <a:off x="239152" y="1294228"/>
            <a:ext cx="11746522" cy="5563772"/>
          </a:xfrm>
        </p:spPr>
        <p:txBody>
          <a:bodyPr>
            <a:normAutofit fontScale="45000" lnSpcReduction="20000"/>
          </a:bodyPr>
          <a:p>
            <a:pPr indent="-457200" marL="457200" marR="0">
              <a:lnSpc>
                <a:spcPct val="200000"/>
              </a:lnSpc>
              <a:spcBef>
                <a:spcPts val="0"/>
              </a:spcBef>
              <a:spcAft>
                <a:spcPts val="800"/>
              </a:spcAft>
            </a:pP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Bank, M. C., Kenny, B., &amp; </a:t>
            </a:r>
            <a:r>
              <a:rPr dirty="0" sz="2800" lang="en-US" err="1">
                <a:effectLst/>
                <a:latin typeface="Times New Roman" panose="02020603050405020304" pitchFamily="18" charset="0"/>
                <a:ea typeface="Calibri" panose="020F0502020204030204" pitchFamily="34" charset="0"/>
                <a:cs typeface="Times New Roman" panose="02020603050405020304" pitchFamily="18" charset="0"/>
              </a:rPr>
              <a:t>Stecher</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A. (2018). </a:t>
            </a:r>
            <a:r>
              <a:rPr dirty="0" sz="2800" i="1" lang="en-US">
                <a:effectLst/>
                <a:latin typeface="Times New Roman" panose="02020603050405020304" pitchFamily="18" charset="0"/>
                <a:ea typeface="Calibri" panose="020F0502020204030204" pitchFamily="34" charset="0"/>
                <a:cs typeface="Times New Roman" panose="02020603050405020304" pitchFamily="18" charset="0"/>
              </a:rPr>
              <a:t>Walmart in the Global South: Workplace culture, labor politics, and supply chains</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Austin : University of Texas Press</a:t>
            </a:r>
            <a:endParaRPr dirty="0" sz="2400" lang="en-US">
              <a:effectLst/>
              <a:latin typeface="Calibri" panose="020F0502020204030204" pitchFamily="34" charset="0"/>
              <a:ea typeface="Calibri" panose="020F0502020204030204" pitchFamily="34" charset="0"/>
              <a:cs typeface="Times New Roman" panose="02020603050405020304" pitchFamily="18" charset="0"/>
            </a:endParaRPr>
          </a:p>
          <a:p>
            <a:pPr indent="-457200" marL="457200" marR="0">
              <a:lnSpc>
                <a:spcPct val="200000"/>
              </a:lnSpc>
              <a:spcBef>
                <a:spcPts val="0"/>
              </a:spcBef>
              <a:spcAft>
                <a:spcPts val="800"/>
              </a:spcAft>
            </a:pP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Chopra, S. (2019). </a:t>
            </a:r>
            <a:r>
              <a:rPr dirty="0" sz="2800" i="1" lang="en-US">
                <a:effectLst/>
                <a:latin typeface="Times New Roman" panose="02020603050405020304" pitchFamily="18" charset="0"/>
                <a:ea typeface="Calibri" panose="020F0502020204030204" pitchFamily="34" charset="0"/>
                <a:cs typeface="Times New Roman" panose="02020603050405020304" pitchFamily="18" charset="0"/>
              </a:rPr>
              <a:t>Supply chain management: Strategy, planning and operation</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New York, NY : Pearson Education</a:t>
            </a:r>
            <a:endParaRPr dirty="0" sz="2400" lang="en-US">
              <a:effectLst/>
              <a:latin typeface="Calibri" panose="020F0502020204030204" pitchFamily="34" charset="0"/>
              <a:ea typeface="Calibri" panose="020F0502020204030204" pitchFamily="34" charset="0"/>
              <a:cs typeface="Times New Roman" panose="02020603050405020304" pitchFamily="18" charset="0"/>
            </a:endParaRPr>
          </a:p>
          <a:p>
            <a:pPr indent="-457200" marL="457200" marR="0">
              <a:lnSpc>
                <a:spcPct val="200000"/>
              </a:lnSpc>
              <a:spcBef>
                <a:spcPts val="0"/>
              </a:spcBef>
              <a:spcAft>
                <a:spcPts val="800"/>
              </a:spcAft>
            </a:pP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Collinson, S., Narula, R., Rugman, A. M., &amp; Qamar, A. (2020). </a:t>
            </a:r>
            <a:r>
              <a:rPr dirty="0" sz="2800" i="1" lang="en-US">
                <a:effectLst/>
                <a:latin typeface="Times New Roman" panose="02020603050405020304" pitchFamily="18" charset="0"/>
                <a:ea typeface="Calibri" panose="020F0502020204030204" pitchFamily="34" charset="0"/>
                <a:cs typeface="Times New Roman" panose="02020603050405020304" pitchFamily="18" charset="0"/>
              </a:rPr>
              <a:t>International Business, 8th Edition</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Harlow, United Kingdom: Pearson Education, Limited.</a:t>
            </a:r>
            <a:endParaRPr dirty="0" sz="2400" lang="en-US">
              <a:effectLst/>
              <a:latin typeface="Calibri" panose="020F0502020204030204" pitchFamily="34" charset="0"/>
              <a:ea typeface="Calibri" panose="020F0502020204030204" pitchFamily="34" charset="0"/>
              <a:cs typeface="Times New Roman" panose="02020603050405020304" pitchFamily="18" charset="0"/>
            </a:endParaRPr>
          </a:p>
          <a:p>
            <a:pPr indent="-457200" marL="457200" marR="0">
              <a:lnSpc>
                <a:spcPct val="200000"/>
              </a:lnSpc>
              <a:spcBef>
                <a:spcPts val="0"/>
              </a:spcBef>
              <a:spcAft>
                <a:spcPts val="800"/>
              </a:spcAft>
            </a:pPr>
            <a:r>
              <a:rPr dirty="0" sz="2800" lang="en-US" err="1">
                <a:effectLst/>
                <a:latin typeface="Times New Roman" panose="02020603050405020304" pitchFamily="18" charset="0"/>
                <a:ea typeface="Calibri" panose="020F0502020204030204" pitchFamily="34" charset="0"/>
                <a:cs typeface="Times New Roman" panose="02020603050405020304" pitchFamily="18" charset="0"/>
              </a:rPr>
              <a:t>Gimuriman</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R., Novack, R., &amp; Schreyer Honors College. (2018). </a:t>
            </a:r>
            <a:r>
              <a:rPr dirty="0" sz="2800" i="1" lang="en-US">
                <a:effectLst/>
                <a:latin typeface="Times New Roman" panose="02020603050405020304" pitchFamily="18" charset="0"/>
                <a:ea typeface="Calibri" panose="020F0502020204030204" pitchFamily="34" charset="0"/>
                <a:cs typeface="Times New Roman" panose="02020603050405020304" pitchFamily="18" charset="0"/>
              </a:rPr>
              <a:t>From brick to click &amp; click to brick: The retail e-volution</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University Park, Pennsylvania: Pennsylvania State University</a:t>
            </a:r>
            <a:endParaRPr dirty="0" sz="2400" lang="en-US">
              <a:effectLst/>
              <a:latin typeface="Calibri" panose="020F0502020204030204" pitchFamily="34" charset="0"/>
              <a:ea typeface="Calibri" panose="020F0502020204030204" pitchFamily="34" charset="0"/>
              <a:cs typeface="Times New Roman" panose="02020603050405020304" pitchFamily="18" charset="0"/>
            </a:endParaRPr>
          </a:p>
          <a:p>
            <a:pPr indent="-457200" marL="457200" marR="0">
              <a:lnSpc>
                <a:spcPct val="200000"/>
              </a:lnSpc>
              <a:spcBef>
                <a:spcPts val="0"/>
              </a:spcBef>
              <a:spcAft>
                <a:spcPts val="800"/>
              </a:spcAft>
            </a:pP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Inc, G. R. (2019). </a:t>
            </a:r>
            <a:r>
              <a:rPr dirty="0" sz="2800" i="1" lang="en-US">
                <a:effectLst/>
                <a:latin typeface="Times New Roman" panose="02020603050405020304" pitchFamily="18" charset="0"/>
                <a:ea typeface="Calibri" panose="020F0502020204030204" pitchFamily="34" charset="0"/>
                <a:cs typeface="Times New Roman" panose="02020603050405020304" pitchFamily="18" charset="0"/>
              </a:rPr>
              <a:t>Encyclopedia of Major Marketing Strategies</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Farmington Hills: Cengage Gale.</a:t>
            </a:r>
            <a:endParaRPr dirty="0" sz="2400" lang="en-US">
              <a:effectLst/>
              <a:latin typeface="Calibri" panose="020F0502020204030204" pitchFamily="34" charset="0"/>
              <a:ea typeface="Calibri" panose="020F0502020204030204" pitchFamily="34" charset="0"/>
              <a:cs typeface="Times New Roman" panose="02020603050405020304" pitchFamily="18" charset="0"/>
            </a:endParaRPr>
          </a:p>
          <a:p>
            <a:pPr indent="-457200" marL="457200" marR="0">
              <a:lnSpc>
                <a:spcPct val="200000"/>
              </a:lnSpc>
              <a:spcBef>
                <a:spcPts val="0"/>
              </a:spcBef>
              <a:spcAft>
                <a:spcPts val="800"/>
              </a:spcAft>
            </a:pP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John, M. T., James, B., &amp; Ram, S. (2019). </a:t>
            </a:r>
            <a:r>
              <a:rPr dirty="0" sz="2800" i="1" lang="en-US">
                <a:effectLst/>
                <a:latin typeface="Times New Roman" panose="02020603050405020304" pitchFamily="18" charset="0"/>
                <a:ea typeface="Calibri" panose="020F0502020204030204" pitchFamily="34" charset="0"/>
                <a:cs typeface="Times New Roman" panose="02020603050405020304" pitchFamily="18" charset="0"/>
              </a:rPr>
              <a:t>A Business Ethics Supply Chain Case Study of Publix Super Markets and the Coalition of Immokalee Farmworkers’ Fair Food Program</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1 Oliver's Yard, 55 City Road, London, EC1Y 1SP, United Kingdom: SAGE Publications</a:t>
            </a:r>
            <a:endParaRPr dirty="0" sz="2400" lang="en-US">
              <a:effectLst/>
              <a:latin typeface="Calibri" panose="020F0502020204030204" pitchFamily="34" charset="0"/>
              <a:ea typeface="Calibri" panose="020F0502020204030204" pitchFamily="34" charset="0"/>
              <a:cs typeface="Times New Roman" panose="02020603050405020304" pitchFamily="18" charset="0"/>
            </a:endParaRPr>
          </a:p>
          <a:p>
            <a:pPr indent="-457200" marL="457200" marR="0">
              <a:lnSpc>
                <a:spcPct val="200000"/>
              </a:lnSpc>
              <a:spcBef>
                <a:spcPts val="0"/>
              </a:spcBef>
              <a:spcAft>
                <a:spcPts val="800"/>
              </a:spcAft>
            </a:pPr>
            <a:r>
              <a:rPr dirty="0" sz="2800" lang="en-US" err="1">
                <a:effectLst/>
                <a:latin typeface="Times New Roman" panose="02020603050405020304" pitchFamily="18" charset="0"/>
                <a:ea typeface="Calibri" panose="020F0502020204030204" pitchFamily="34" charset="0"/>
                <a:cs typeface="Times New Roman" panose="02020603050405020304" pitchFamily="18" charset="0"/>
              </a:rPr>
              <a:t>Kopnina</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H., &amp; Blewitt, J. (2017). </a:t>
            </a:r>
            <a:r>
              <a:rPr dirty="0" sz="2800" i="1" lang="en-US">
                <a:effectLst/>
                <a:latin typeface="Times New Roman" panose="02020603050405020304" pitchFamily="18" charset="0"/>
                <a:ea typeface="Calibri" panose="020F0502020204030204" pitchFamily="34" charset="0"/>
                <a:cs typeface="Times New Roman" panose="02020603050405020304" pitchFamily="18" charset="0"/>
              </a:rPr>
              <a:t>Sustainable business: Key issues</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London New York, NY: Routledge</a:t>
            </a:r>
            <a:endParaRPr dirty="0" sz="2400" lang="en-US">
              <a:effectLst/>
              <a:latin typeface="Calibri" panose="020F0502020204030204" pitchFamily="34" charset="0"/>
              <a:ea typeface="Calibri" panose="020F0502020204030204" pitchFamily="34" charset="0"/>
              <a:cs typeface="Times New Roman" panose="02020603050405020304" pitchFamily="18" charset="0"/>
            </a:endParaRPr>
          </a:p>
          <a:p>
            <a:pPr indent="-457200" marL="457200" marR="0">
              <a:lnSpc>
                <a:spcPct val="200000"/>
              </a:lnSpc>
              <a:spcBef>
                <a:spcPts val="0"/>
              </a:spcBef>
              <a:spcAft>
                <a:spcPts val="800"/>
              </a:spcAft>
            </a:pPr>
            <a:r>
              <a:rPr dirty="0" sz="2800" lang="en-US" err="1">
                <a:effectLst/>
                <a:latin typeface="Times New Roman" panose="02020603050405020304" pitchFamily="18" charset="0"/>
                <a:ea typeface="Calibri" panose="020F0502020204030204" pitchFamily="34" charset="0"/>
                <a:cs typeface="Times New Roman" panose="02020603050405020304" pitchFamily="18" charset="0"/>
              </a:rPr>
              <a:t>Madara</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D. (2020). </a:t>
            </a:r>
            <a:r>
              <a:rPr dirty="0" sz="2800" i="1" lang="en-US">
                <a:effectLst/>
                <a:latin typeface="Times New Roman" panose="02020603050405020304" pitchFamily="18" charset="0"/>
                <a:ea typeface="Calibri" panose="020F0502020204030204" pitchFamily="34" charset="0"/>
                <a:cs typeface="Times New Roman" panose="02020603050405020304" pitchFamily="18" charset="0"/>
              </a:rPr>
              <a:t>How Walmart Inc can successfully enter Singapore market</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a:t>
            </a:r>
            <a:r>
              <a:rPr dirty="0" sz="2800" lang="en-US" err="1">
                <a:effectLst/>
                <a:latin typeface="Times New Roman" panose="02020603050405020304" pitchFamily="18" charset="0"/>
                <a:ea typeface="Calibri" panose="020F0502020204030204" pitchFamily="34" charset="0"/>
                <a:cs typeface="Times New Roman" panose="02020603050405020304" pitchFamily="18" charset="0"/>
              </a:rPr>
              <a:t>München</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GRIN: Verlag</a:t>
            </a:r>
            <a:endParaRPr dirty="0" sz="2400" lang="en-US">
              <a:effectLst/>
              <a:latin typeface="Calibri" panose="020F0502020204030204" pitchFamily="34" charset="0"/>
              <a:ea typeface="Calibri" panose="020F0502020204030204" pitchFamily="34" charset="0"/>
              <a:cs typeface="Times New Roman" panose="02020603050405020304" pitchFamily="18" charset="0"/>
            </a:endParaRPr>
          </a:p>
          <a:p>
            <a:pPr indent="-457200" marL="457200" marR="0">
              <a:lnSpc>
                <a:spcPct val="200000"/>
              </a:lnSpc>
              <a:spcBef>
                <a:spcPts val="0"/>
              </a:spcBef>
              <a:spcAft>
                <a:spcPts val="800"/>
              </a:spcAft>
            </a:pPr>
            <a:r>
              <a:rPr dirty="0" sz="2800" lang="en-US" err="1">
                <a:effectLst/>
                <a:latin typeface="Times New Roman" panose="02020603050405020304" pitchFamily="18" charset="0"/>
                <a:ea typeface="Calibri" panose="020F0502020204030204" pitchFamily="34" charset="0"/>
                <a:cs typeface="Times New Roman" panose="02020603050405020304" pitchFamily="18" charset="0"/>
              </a:rPr>
              <a:t>Qiu</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M. (2018). </a:t>
            </a:r>
            <a:r>
              <a:rPr dirty="0" sz="2800" i="1" lang="en-US">
                <a:effectLst/>
                <a:latin typeface="Times New Roman" panose="02020603050405020304" pitchFamily="18" charset="0"/>
                <a:ea typeface="Calibri" panose="020F0502020204030204" pitchFamily="34" charset="0"/>
                <a:cs typeface="Times New Roman" panose="02020603050405020304" pitchFamily="18" charset="0"/>
              </a:rPr>
              <a:t>Smart Blockchain: First International Conference, </a:t>
            </a:r>
            <a:r>
              <a:rPr dirty="0" sz="2800" i="1" lang="en-US" err="1">
                <a:effectLst/>
                <a:latin typeface="Times New Roman" panose="02020603050405020304" pitchFamily="18" charset="0"/>
                <a:ea typeface="Calibri" panose="020F0502020204030204" pitchFamily="34" charset="0"/>
                <a:cs typeface="Times New Roman" panose="02020603050405020304" pitchFamily="18" charset="0"/>
              </a:rPr>
              <a:t>SmartBlock</a:t>
            </a:r>
            <a:r>
              <a:rPr dirty="0" sz="2800" i="1" lang="en-US">
                <a:effectLst/>
                <a:latin typeface="Times New Roman" panose="02020603050405020304" pitchFamily="18" charset="0"/>
                <a:ea typeface="Calibri" panose="020F0502020204030204" pitchFamily="34" charset="0"/>
                <a:cs typeface="Times New Roman" panose="02020603050405020304" pitchFamily="18" charset="0"/>
              </a:rPr>
              <a:t> 2018, Tokyo, Japan, December 10-12, 2018, Proceedings</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a:t>
            </a:r>
            <a:endParaRPr dirty="0" sz="2400" lang="en-US">
              <a:effectLst/>
              <a:latin typeface="Calibri" panose="020F0502020204030204" pitchFamily="34" charset="0"/>
              <a:ea typeface="Calibri" panose="020F0502020204030204" pitchFamily="34" charset="0"/>
              <a:cs typeface="Times New Roman" panose="02020603050405020304" pitchFamily="18" charset="0"/>
            </a:endParaRPr>
          </a:p>
          <a:p>
            <a:pPr indent="-457200" marL="457200" marR="0">
              <a:lnSpc>
                <a:spcPct val="200000"/>
              </a:lnSpc>
              <a:spcBef>
                <a:spcPts val="0"/>
              </a:spcBef>
              <a:spcAft>
                <a:spcPts val="800"/>
              </a:spcAft>
            </a:pPr>
            <a:r>
              <a:rPr dirty="0" sz="2800" lang="en-US" err="1">
                <a:effectLst/>
                <a:latin typeface="Times New Roman" panose="02020603050405020304" pitchFamily="18" charset="0"/>
                <a:ea typeface="Calibri" panose="020F0502020204030204" pitchFamily="34" charset="0"/>
                <a:cs typeface="Times New Roman" panose="02020603050405020304" pitchFamily="18" charset="0"/>
              </a:rPr>
              <a:t>Ramadani</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V., </a:t>
            </a:r>
            <a:r>
              <a:rPr dirty="0" sz="2800" lang="en-US" err="1">
                <a:effectLst/>
                <a:latin typeface="Times New Roman" panose="02020603050405020304" pitchFamily="18" charset="0"/>
                <a:ea typeface="Calibri" panose="020F0502020204030204" pitchFamily="34" charset="0"/>
                <a:cs typeface="Times New Roman" panose="02020603050405020304" pitchFamily="18" charset="0"/>
              </a:rPr>
              <a:t>Memili</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E., </a:t>
            </a:r>
            <a:r>
              <a:rPr dirty="0" sz="2800" lang="en-US" err="1">
                <a:effectLst/>
                <a:latin typeface="Times New Roman" panose="02020603050405020304" pitchFamily="18" charset="0"/>
                <a:ea typeface="Calibri" panose="020F0502020204030204" pitchFamily="34" charset="0"/>
                <a:cs typeface="Times New Roman" panose="02020603050405020304" pitchFamily="18" charset="0"/>
              </a:rPr>
              <a:t>Palalic</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R., &amp; Chang, E. P. C. (2020). </a:t>
            </a:r>
            <a:r>
              <a:rPr dirty="0" sz="2800" i="1" lang="en-US">
                <a:effectLst/>
                <a:latin typeface="Times New Roman" panose="02020603050405020304" pitchFamily="18" charset="0"/>
                <a:ea typeface="Calibri" panose="020F0502020204030204" pitchFamily="34" charset="0"/>
                <a:cs typeface="Times New Roman" panose="02020603050405020304" pitchFamily="18" charset="0"/>
              </a:rPr>
              <a:t>Entrepreneurial family businesses: Innovation, governance, and succession</a:t>
            </a:r>
            <a:r>
              <a:rPr dirty="0" sz="2800" lang="en-US">
                <a:effectLst/>
                <a:latin typeface="Times New Roman" panose="02020603050405020304" pitchFamily="18" charset="0"/>
                <a:ea typeface="Calibri" panose="020F0502020204030204" pitchFamily="34" charset="0"/>
                <a:cs typeface="Times New Roman" panose="02020603050405020304" pitchFamily="18" charset="0"/>
              </a:rPr>
              <a:t>. Cham: Springer.</a:t>
            </a:r>
            <a:endParaRPr dirty="0" sz="2400" lang="en-US">
              <a:effectLst/>
              <a:latin typeface="Calibri" panose="020F0502020204030204" pitchFamily="34" charset="0"/>
              <a:ea typeface="Calibri" panose="020F0502020204030204" pitchFamily="34" charset="0"/>
              <a:cs typeface="Times New Roman" panose="02020603050405020304" pitchFamily="18" charset="0"/>
            </a:endParaRPr>
          </a:p>
          <a:p>
            <a:r>
              <a:rPr dirty="0" sz="2800" lang="en-US">
                <a:effectLst/>
                <a:latin typeface="Times New Roman" panose="02020603050405020304" pitchFamily="18" charset="0"/>
                <a:ea typeface="Calibri" panose="020F0502020204030204" pitchFamily="34" charset="0"/>
              </a:rPr>
              <a:t>Swanson, C., &amp; Kling, T. L. (2020). </a:t>
            </a:r>
            <a:r>
              <a:rPr dirty="0" sz="2800" i="1" lang="en-US">
                <a:effectLst/>
                <a:latin typeface="Times New Roman" panose="02020603050405020304" pitchFamily="18" charset="0"/>
                <a:ea typeface="Calibri" panose="020F0502020204030204" pitchFamily="34" charset="0"/>
              </a:rPr>
              <a:t>Gracious and strong: How to rise above the unexpected left turns of life and leadership</a:t>
            </a:r>
            <a:r>
              <a:rPr dirty="0" sz="2800" lang="en-US">
                <a:effectLst/>
                <a:latin typeface="Times New Roman" panose="02020603050405020304" pitchFamily="18" charset="0"/>
                <a:ea typeface="Calibri" panose="020F0502020204030204" pitchFamily="34" charset="0"/>
              </a:rPr>
              <a:t>. Franklin, Tennessee : Cloverleaf Publishing</a:t>
            </a:r>
            <a:endParaRPr dirty="0" lang="en-US"/>
          </a:p>
        </p:txBody>
      </p:sp>
    </p:spTree>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594" name="Title 1"/>
          <p:cNvSpPr>
            <a:spLocks noGrp="1"/>
          </p:cNvSpPr>
          <p:nvPr>
            <p:ph type="title"/>
          </p:nvPr>
        </p:nvSpPr>
        <p:spPr/>
        <p:txBody>
          <a:bodyPr/>
          <a:p>
            <a:r>
              <a:rPr dirty="0" lang="en-US"/>
              <a:t>Introduction</a:t>
            </a:r>
          </a:p>
        </p:txBody>
      </p:sp>
      <p:sp>
        <p:nvSpPr>
          <p:cNvPr id="1048595" name="Content Placeholder 2"/>
          <p:cNvSpPr>
            <a:spLocks noGrp="1"/>
          </p:cNvSpPr>
          <p:nvPr>
            <p:ph idx="1"/>
          </p:nvPr>
        </p:nvSpPr>
        <p:spPr/>
        <p:txBody>
          <a:bodyPr/>
          <a:p>
            <a:r>
              <a:rPr dirty="0" lang="en-US"/>
              <a:t>Walmart Inc. is the world's biggest retailer</a:t>
            </a:r>
          </a:p>
          <a:p>
            <a:r>
              <a:rPr dirty="0" lang="en-US"/>
              <a:t>Supply Chain Management is the primary means by which Walmart company expands and achieves its position.</a:t>
            </a:r>
          </a:p>
          <a:p>
            <a:r>
              <a:rPr dirty="0" lang="en-US"/>
              <a:t>Walmart Inc. has continued to gain a large share of the US stock exchange</a:t>
            </a:r>
          </a:p>
          <a:p>
            <a:r>
              <a:rPr dirty="0" lang="en-US"/>
              <a:t>Other retailers are copying their logistics and supply chain tactics, such as exchanging sales data with vendors, deploying RFIDs and bar codes, allowing in-house transit self-distribution and maintaining inventory levels through a truly digital point of sale. </a:t>
            </a:r>
          </a:p>
        </p:txBody>
      </p:sp>
    </p:spTree>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596" name="Title 1"/>
          <p:cNvSpPr>
            <a:spLocks noGrp="1"/>
          </p:cNvSpPr>
          <p:nvPr>
            <p:ph type="title"/>
          </p:nvPr>
        </p:nvSpPr>
        <p:spPr/>
        <p:txBody>
          <a:bodyPr/>
          <a:p>
            <a:r>
              <a:rPr dirty="0" lang="en-US"/>
              <a:t>Description of the Supply Chain</a:t>
            </a:r>
          </a:p>
        </p:txBody>
      </p:sp>
      <p:sp>
        <p:nvSpPr>
          <p:cNvPr id="1048597" name="Content Placeholder 2"/>
          <p:cNvSpPr>
            <a:spLocks noGrp="1"/>
          </p:cNvSpPr>
          <p:nvPr>
            <p:ph idx="1"/>
          </p:nvPr>
        </p:nvSpPr>
        <p:spPr/>
        <p:txBody>
          <a:bodyPr/>
          <a:p>
            <a:r>
              <a:rPr dirty="0" lang="en-US"/>
              <a:t>Sam Walton had an effective network of shops before he began the Walmart Inc. Stores chain in 1962</a:t>
            </a:r>
          </a:p>
          <a:p>
            <a:r>
              <a:rPr dirty="0" lang="en-US"/>
              <a:t>Walmart Inc. expanded in the 1960s and 1980s</a:t>
            </a:r>
          </a:p>
          <a:p>
            <a:r>
              <a:rPr dirty="0" lang="en-US"/>
              <a:t>Walton's purchasing power expanded</a:t>
            </a:r>
          </a:p>
          <a:p>
            <a:r>
              <a:rPr dirty="0" lang="en-US"/>
              <a:t>Walmart Inc.'s facilities are closer to each store's real-time information processing systems - inventory can be automatically distributed in the shops</a:t>
            </a:r>
          </a:p>
          <a:p>
            <a:r>
              <a:rPr dirty="0" lang="en-US"/>
              <a:t>Walmart Inc. assists its clients with regards to some product types</a:t>
            </a:r>
          </a:p>
          <a:p>
            <a:endParaRPr dirty="0" lang="en-US"/>
          </a:p>
        </p:txBody>
      </p:sp>
    </p:spTree>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598" name="Content Placeholder 2"/>
          <p:cNvSpPr>
            <a:spLocks noGrp="1"/>
          </p:cNvSpPr>
          <p:nvPr>
            <p:ph idx="1"/>
          </p:nvPr>
        </p:nvSpPr>
        <p:spPr>
          <a:xfrm>
            <a:off x="838200" y="831273"/>
            <a:ext cx="10515600" cy="5345690"/>
          </a:xfrm>
        </p:spPr>
        <p:txBody>
          <a:bodyPr>
            <a:normAutofit/>
          </a:bodyPr>
          <a:p>
            <a:r>
              <a:rPr dirty="0" lang="en-US"/>
              <a:t>When a commodity is ready to be distributed at the point of sale, the retail plan should be developed, since goods are typically sold in bulk at these locations. The retail plan encompasses all activities, from logistics to store level, which aids in the reduction of operational costs. </a:t>
            </a:r>
          </a:p>
          <a:p>
            <a:r>
              <a:rPr dirty="0" lang="en-US"/>
              <a:t>Walmart Inc. is well-known for implementing the Just-in-Time process of their supply chain management, which eliminates excess expenses by stocking large quantities of goods that are not required.</a:t>
            </a:r>
          </a:p>
          <a:p>
            <a:r>
              <a:rPr dirty="0" lang="en-US"/>
              <a:t>Walmart Inc. has historically been better than its rivals because it has forged the best partnerships with all kinds of vendors, customizing processes and offering a broad marketplace for brands to sell. </a:t>
            </a:r>
          </a:p>
        </p:txBody>
      </p:sp>
    </p:spTree>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599" name="Title 1"/>
          <p:cNvSpPr>
            <a:spLocks noGrp="1"/>
          </p:cNvSpPr>
          <p:nvPr>
            <p:ph type="title"/>
          </p:nvPr>
        </p:nvSpPr>
        <p:spPr/>
        <p:txBody>
          <a:bodyPr/>
          <a:p>
            <a:endParaRPr lang="en-US"/>
          </a:p>
        </p:txBody>
      </p:sp>
      <p:sp>
        <p:nvSpPr>
          <p:cNvPr id="1048600" name="Content Placeholder 2"/>
          <p:cNvSpPr>
            <a:spLocks noGrp="1"/>
          </p:cNvSpPr>
          <p:nvPr>
            <p:ph idx="1"/>
          </p:nvPr>
        </p:nvSpPr>
        <p:spPr/>
        <p:txBody>
          <a:bodyPr/>
          <a:p>
            <a:endParaRPr lang="en-US"/>
          </a:p>
        </p:txBody>
      </p:sp>
      <p:pic>
        <p:nvPicPr>
          <p:cNvPr id="2097157" name="Picture 4" descr="Walmart supply chain mangement"/>
          <p:cNvPicPr>
            <a:picLocks noChangeAspect="1" noChangeArrowheads="1"/>
          </p:cNvPicPr>
          <p:nvPr/>
        </p:nvPicPr>
        <p:blipFill>
          <a:blip xmlns:r="http://schemas.openxmlformats.org/officeDocument/2006/relationships" r:embed="rId1"/>
          <a:srcRect/>
          <a:stretch>
            <a:fillRect/>
          </a:stretch>
        </p:blipFill>
        <p:spPr bwMode="auto">
          <a:xfrm>
            <a:off x="57694" y="0"/>
            <a:ext cx="12078034" cy="6796260"/>
          </a:xfrm>
          <a:prstGeom prst="rect"/>
          <a:noFill/>
        </p:spPr>
      </p:pic>
    </p:spTree>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sp>
        <p:nvSpPr>
          <p:cNvPr id="1048601" name="Title 1"/>
          <p:cNvSpPr>
            <a:spLocks noGrp="1"/>
          </p:cNvSpPr>
          <p:nvPr>
            <p:ph type="title"/>
          </p:nvPr>
        </p:nvSpPr>
        <p:spPr/>
        <p:txBody>
          <a:bodyPr/>
          <a:p>
            <a:r>
              <a:rPr dirty="0" lang="en-US"/>
              <a:t>Strengths of the Business</a:t>
            </a:r>
          </a:p>
        </p:txBody>
      </p:sp>
      <p:sp>
        <p:nvSpPr>
          <p:cNvPr id="1048602" name="Content Placeholder 2"/>
          <p:cNvSpPr>
            <a:spLocks noGrp="1"/>
          </p:cNvSpPr>
          <p:nvPr>
            <p:ph idx="1"/>
          </p:nvPr>
        </p:nvSpPr>
        <p:spPr>
          <a:xfrm>
            <a:off x="838200" y="1825625"/>
            <a:ext cx="10515600" cy="4667250"/>
          </a:xfrm>
        </p:spPr>
        <p:txBody>
          <a:bodyPr/>
          <a:p>
            <a:r>
              <a:rPr dirty="0" lang="en-US" spc="300"/>
              <a:t>Fortune Magazine recently rated it number one in revenue</a:t>
            </a:r>
          </a:p>
          <a:p>
            <a:r>
              <a:rPr dirty="0" lang="en-US" spc="300"/>
              <a:t>Walmart's attributes are all linked to the scale of the company </a:t>
            </a:r>
          </a:p>
          <a:p>
            <a:r>
              <a:rPr dirty="0" lang="en-US" spc="300"/>
              <a:t>The company's strategic strengths allow it to overcome threats</a:t>
            </a:r>
          </a:p>
          <a:p>
            <a:r>
              <a:rPr dirty="0" lang="en-US" spc="300"/>
              <a:t>Such organizational and market attributes, provide a competitive edge, especially towards smaller retailers</a:t>
            </a:r>
            <a:r>
              <a:rPr dirty="0" lang="en-US"/>
              <a:t>.</a:t>
            </a:r>
          </a:p>
        </p:txBody>
      </p:sp>
    </p:spTree>
  </p:cSld>
  <p:clrMapOvr>
    <a:masterClrMapping/>
  </p:clrMapOvr>
  <p:transition spd="slow">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sp>
        <p:nvSpPr>
          <p:cNvPr id="1048603" name="Title 1"/>
          <p:cNvSpPr>
            <a:spLocks noGrp="1"/>
          </p:cNvSpPr>
          <p:nvPr>
            <p:ph type="title"/>
          </p:nvPr>
        </p:nvSpPr>
        <p:spPr/>
        <p:txBody>
          <a:bodyPr/>
          <a:p>
            <a:r>
              <a:rPr dirty="0" lang="en-US"/>
              <a:t>Walmart Inc. Weaknesses</a:t>
            </a:r>
          </a:p>
        </p:txBody>
      </p:sp>
      <p:sp>
        <p:nvSpPr>
          <p:cNvPr id="1048604" name="Content Placeholder 2"/>
          <p:cNvSpPr>
            <a:spLocks noGrp="1"/>
          </p:cNvSpPr>
          <p:nvPr>
            <p:ph idx="1"/>
          </p:nvPr>
        </p:nvSpPr>
        <p:spPr/>
        <p:txBody>
          <a:bodyPr/>
          <a:p>
            <a:r>
              <a:rPr dirty="0" lang="en-US"/>
              <a:t>Walmart Inc. is concerned with a number of issues. These can be classified into the following categories: Extensive labor rights concerns, government relations issues, and other public relations issues. </a:t>
            </a:r>
          </a:p>
          <a:p>
            <a:r>
              <a:rPr dirty="0" lang="en-US"/>
              <a:t>The organization is generally resistant to unionized labor - Labor unions point to pay problems, change management, and infringement of worker freedom. </a:t>
            </a:r>
          </a:p>
          <a:p>
            <a:r>
              <a:rPr dirty="0" lang="en-US"/>
              <a:t>Other public image issues range from zoning violations to detailed concerns from Walmart Inc. rivals that claim the company is abusing its control. </a:t>
            </a:r>
          </a:p>
          <a:p>
            <a:endParaRPr dirty="0" lang="en-US"/>
          </a:p>
        </p:txBody>
      </p:sp>
    </p:spTree>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05" name="Title 1"/>
          <p:cNvSpPr>
            <a:spLocks noGrp="1"/>
          </p:cNvSpPr>
          <p:nvPr>
            <p:ph type="title"/>
          </p:nvPr>
        </p:nvSpPr>
        <p:spPr/>
        <p:txBody>
          <a:bodyPr/>
          <a:p>
            <a:endParaRPr lang="en-US"/>
          </a:p>
        </p:txBody>
      </p:sp>
      <p:sp>
        <p:nvSpPr>
          <p:cNvPr id="1048606" name="Content Placeholder 2"/>
          <p:cNvSpPr>
            <a:spLocks noGrp="1"/>
          </p:cNvSpPr>
          <p:nvPr>
            <p:ph idx="1"/>
          </p:nvPr>
        </p:nvSpPr>
        <p:spPr/>
        <p:txBody>
          <a:bodyPr/>
          <a:p>
            <a:r>
              <a:rPr dirty="0" lang="en-US"/>
              <a:t>The condition of the supermarket market, as well as variations in consumer perceptions of the products they buy, are posing problems for Walmart. </a:t>
            </a:r>
          </a:p>
          <a:p>
            <a:r>
              <a:rPr dirty="0" lang="en-US"/>
              <a:t>These factors should require the corporation to undertake the operational adjustments required to continue effective.</a:t>
            </a:r>
          </a:p>
          <a:p>
            <a:r>
              <a:rPr dirty="0" lang="en-US"/>
              <a:t>These weaknesses are connected to the company's overall approach and how it impacts market growth, skills, finances, and profit margins. </a:t>
            </a:r>
          </a:p>
        </p:txBody>
      </p:sp>
    </p:spTree>
  </p:cSld>
  <p:clrMapOvr>
    <a:masterClrMapping/>
  </p:clrMapOvr>
  <p:transition spd="slow">
    <p:strips dir="rd"/>
  </p:transition>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Ion">
  <a:themeElements>
    <a:clrScheme name="Ion">
      <a:dk1>
        <a:sysClr lastClr="000000" val="windowText"/>
      </a:dk1>
      <a:lt1>
        <a:sysClr lastClr="FFFFFF" val="window"/>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r="5400000" dist="25400" rotWithShape="0">
              <a:srgbClr val="000000">
                <a:alpha val="45000"/>
              </a:srgbClr>
            </a:outerShdw>
          </a:effectLst>
        </a:effectStyle>
        <a:effectStyle>
          <a:effectLst>
            <a:outerShdw blurRad="63500" dir="5400000" dist="38100" rotWithShape="0">
              <a:srgbClr val="000000">
                <a:alpha val="60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Walmart supply chain management   Name Course Institution Date </dc:title>
  <dc:creator>Joe</dc:creator>
  <cp:lastModifiedBy>Joe</cp:lastModifiedBy>
  <dcterms:created xsi:type="dcterms:W3CDTF">2021-03-19T04:17:43Z</dcterms:created>
  <dcterms:modified xsi:type="dcterms:W3CDTF">2021-03-19T11:44:27Z</dcterms:modified>
</cp:coreProperties>
</file>